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4" r:id="rId3"/>
    <p:sldId id="265" r:id="rId4"/>
    <p:sldId id="266" r:id="rId5"/>
    <p:sldId id="267" r:id="rId6"/>
    <p:sldId id="268" r:id="rId7"/>
    <p:sldId id="269" r:id="rId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304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E81A4-8BA3-4DE3-A6BF-BE31A3B881F6}" type="datetimeFigureOut">
              <a:rPr lang="ko-KR" altLang="en-US" smtClean="0"/>
              <a:t>2016-06-20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D47D0-237D-4A47-8680-3014CF51FEE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E81A4-8BA3-4DE3-A6BF-BE31A3B881F6}" type="datetimeFigureOut">
              <a:rPr lang="ko-KR" altLang="en-US" smtClean="0"/>
              <a:t>2016-06-20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D47D0-237D-4A47-8680-3014CF51FEE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E81A4-8BA3-4DE3-A6BF-BE31A3B881F6}" type="datetimeFigureOut">
              <a:rPr lang="ko-KR" altLang="en-US" smtClean="0"/>
              <a:t>2016-06-20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D47D0-237D-4A47-8680-3014CF51FEE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E81A4-8BA3-4DE3-A6BF-BE31A3B881F6}" type="datetimeFigureOut">
              <a:rPr lang="ko-KR" altLang="en-US" smtClean="0"/>
              <a:t>2016-06-20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D47D0-237D-4A47-8680-3014CF51FEE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E81A4-8BA3-4DE3-A6BF-BE31A3B881F6}" type="datetimeFigureOut">
              <a:rPr lang="ko-KR" altLang="en-US" smtClean="0"/>
              <a:t>2016-06-20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D47D0-237D-4A47-8680-3014CF51FEE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E81A4-8BA3-4DE3-A6BF-BE31A3B881F6}" type="datetimeFigureOut">
              <a:rPr lang="ko-KR" altLang="en-US" smtClean="0"/>
              <a:t>2016-06-20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D47D0-237D-4A47-8680-3014CF51FEE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E81A4-8BA3-4DE3-A6BF-BE31A3B881F6}" type="datetimeFigureOut">
              <a:rPr lang="ko-KR" altLang="en-US" smtClean="0"/>
              <a:t>2016-06-20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D47D0-237D-4A47-8680-3014CF51FEE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E81A4-8BA3-4DE3-A6BF-BE31A3B881F6}" type="datetimeFigureOut">
              <a:rPr lang="ko-KR" altLang="en-US" smtClean="0"/>
              <a:t>2016-06-20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D47D0-237D-4A47-8680-3014CF51FEE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E81A4-8BA3-4DE3-A6BF-BE31A3B881F6}" type="datetimeFigureOut">
              <a:rPr lang="ko-KR" altLang="en-US" smtClean="0"/>
              <a:t>2016-06-20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D47D0-237D-4A47-8680-3014CF51FEE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E81A4-8BA3-4DE3-A6BF-BE31A3B881F6}" type="datetimeFigureOut">
              <a:rPr lang="ko-KR" altLang="en-US" smtClean="0"/>
              <a:t>2016-06-20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D47D0-237D-4A47-8680-3014CF51FEE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E81A4-8BA3-4DE3-A6BF-BE31A3B881F6}" type="datetimeFigureOut">
              <a:rPr lang="ko-KR" altLang="en-US" smtClean="0"/>
              <a:t>2016-06-20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D47D0-237D-4A47-8680-3014CF51FEE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BE81A4-8BA3-4DE3-A6BF-BE31A3B881F6}" type="datetimeFigureOut">
              <a:rPr lang="ko-KR" altLang="en-US" smtClean="0"/>
              <a:t>2016-06-20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2D47D0-237D-4A47-8680-3014CF51FEE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1466336050215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476672"/>
            <a:ext cx="8136904" cy="564949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1466336054706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39752" y="297892"/>
            <a:ext cx="4912734" cy="637327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1466378445263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23728" y="260648"/>
            <a:ext cx="5160470" cy="6318943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1466378443556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95736" y="390662"/>
            <a:ext cx="4680520" cy="612166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1466378441455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23728" y="592825"/>
            <a:ext cx="4824536" cy="562536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내용 개체 틀 6" descr="1466378437151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55776" y="260648"/>
            <a:ext cx="4104457" cy="638274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1466378439383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70441" y="1600200"/>
            <a:ext cx="6803118" cy="452596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0</Words>
  <Application>Microsoft Office PowerPoint</Application>
  <PresentationFormat>화면 슬라이드 쇼(4:3)</PresentationFormat>
  <Paragraphs>0</Paragraphs>
  <Slides>7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8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</vt:vector>
  </TitlesOfParts>
  <Company>School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user</cp:lastModifiedBy>
  <cp:revision>2</cp:revision>
  <dcterms:created xsi:type="dcterms:W3CDTF">2016-06-19T23:46:46Z</dcterms:created>
  <dcterms:modified xsi:type="dcterms:W3CDTF">2016-06-19T23:59:17Z</dcterms:modified>
</cp:coreProperties>
</file>