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1649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0971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7373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034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3232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510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452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0622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307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337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706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046DE-996D-4351-A89E-F56C54CB1EF8}" type="datetimeFigureOut">
              <a:rPr lang="ko-KR" altLang="en-US" smtClean="0"/>
              <a:t>2018-07-09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43E01-8CEC-4F84-BD96-E55C95BB1C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0450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99469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12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04610"/>
            <a:ext cx="9144000" cy="453189"/>
          </a:xfrm>
        </p:spPr>
        <p:txBody>
          <a:bodyPr/>
          <a:lstStyle/>
          <a:p>
            <a:r>
              <a:rPr lang="en-US" altLang="ko-KR" dirty="0" smtClean="0"/>
              <a:t>2018-7-8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07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82" y="0"/>
            <a:ext cx="10892591" cy="6864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234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592" y="0"/>
            <a:ext cx="7532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38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31" y="0"/>
            <a:ext cx="866273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83642" y="4350204"/>
            <a:ext cx="11272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(</a:t>
            </a:r>
            <a:r>
              <a:rPr lang="en-US" altLang="ko-KR" sz="1400" dirty="0" err="1" smtClean="0"/>
              <a:t>Mg,Fe</a:t>
            </a:r>
            <a:r>
              <a:rPr lang="en-US" altLang="ko-KR" sz="1400" dirty="0" smtClean="0"/>
              <a:t>)S</a:t>
            </a:r>
            <a:r>
              <a:rPr lang="en-US" altLang="ko-KR" sz="1050" dirty="0" smtClean="0"/>
              <a:t>i</a:t>
            </a:r>
            <a:r>
              <a:rPr lang="en-US" altLang="ko-KR" sz="1400" dirty="0" smtClean="0"/>
              <a:t>O</a:t>
            </a:r>
            <a:r>
              <a:rPr lang="en-US" altLang="ko-KR" sz="900" dirty="0" smtClean="0"/>
              <a:t>3</a:t>
            </a:r>
            <a:endParaRPr lang="ko-KR" altLang="en-US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8610874" y="4186989"/>
            <a:ext cx="4203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err="1" smtClean="0"/>
              <a:t>Opx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754742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721" y="0"/>
            <a:ext cx="79705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59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561" y="0"/>
            <a:ext cx="80288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467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263" y="312821"/>
            <a:ext cx="10018294" cy="640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309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</Words>
  <Application>Microsoft Office PowerPoint</Application>
  <PresentationFormat>와이드스크린</PresentationFormat>
  <Paragraphs>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제 10회 137억년 12강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12강</dc:title>
  <dc:creator>김지후</dc:creator>
  <cp:lastModifiedBy>김지후</cp:lastModifiedBy>
  <cp:revision>1</cp:revision>
  <dcterms:created xsi:type="dcterms:W3CDTF">2018-07-08T23:57:42Z</dcterms:created>
  <dcterms:modified xsi:type="dcterms:W3CDTF">2018-07-09T00:00:47Z</dcterms:modified>
</cp:coreProperties>
</file>