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848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2469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2300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046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80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758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173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799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092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186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9876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CAB6F-31D2-43BF-8008-B2CFCDDEF8C9}" type="datetimeFigureOut">
              <a:rPr lang="ko-KR" altLang="en-US" smtClean="0"/>
              <a:t>2018-10-14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9105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67327" y="1122363"/>
            <a:ext cx="9480884" cy="1003216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0652"/>
            <a:ext cx="9144000" cy="437147"/>
          </a:xfrm>
        </p:spPr>
        <p:txBody>
          <a:bodyPr/>
          <a:lstStyle/>
          <a:p>
            <a:r>
              <a:rPr lang="en-US" altLang="ko-KR" dirty="0" smtClean="0"/>
              <a:t>2018-10-14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2790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254" y="0"/>
            <a:ext cx="71174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70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970" y="0"/>
            <a:ext cx="80880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214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309" y="0"/>
            <a:ext cx="86173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104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14325"/>
            <a:ext cx="9144000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96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92" y="0"/>
            <a:ext cx="76912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437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043" y="0"/>
            <a:ext cx="6157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000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925" y="0"/>
            <a:ext cx="8674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419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938" y="0"/>
            <a:ext cx="84841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3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와이드스크린</PresentationFormat>
  <Paragraphs>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 10회 특별한 뇌과학 3강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3강</dc:title>
  <dc:creator>김지후</dc:creator>
  <cp:lastModifiedBy>김지후</cp:lastModifiedBy>
  <cp:revision>1</cp:revision>
  <dcterms:created xsi:type="dcterms:W3CDTF">2018-10-14T11:38:23Z</dcterms:created>
  <dcterms:modified xsi:type="dcterms:W3CDTF">2018-10-14T11:38:29Z</dcterms:modified>
</cp:coreProperties>
</file>