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313" r:id="rId4"/>
    <p:sldId id="314" r:id="rId5"/>
    <p:sldId id="315" r:id="rId6"/>
    <p:sldId id="316" r:id="rId7"/>
    <p:sldId id="317" r:id="rId8"/>
    <p:sldId id="318" r:id="rId9"/>
    <p:sldId id="319" r:id="rId10"/>
    <p:sldId id="320" r:id="rId11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CC99"/>
    <a:srgbClr val="00CC00"/>
    <a:srgbClr val="00FFFF"/>
    <a:srgbClr val="336600"/>
    <a:srgbClr val="2DF395"/>
    <a:srgbClr val="00FF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36" autoAdjust="0"/>
    <p:restoredTop sz="95388" autoAdjust="0"/>
  </p:normalViewPr>
  <p:slideViewPr>
    <p:cSldViewPr snapToGrid="0">
      <p:cViewPr>
        <p:scale>
          <a:sx n="66" d="100"/>
          <a:sy n="66" d="100"/>
        </p:scale>
        <p:origin x="490" y="4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2020-06-29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7476" y="1018141"/>
            <a:ext cx="10620379" cy="1163637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12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우주의 진화 </a:t>
            </a:r>
            <a:r>
              <a:rPr lang="en-US" altLang="ko-KR" dirty="0" smtClean="0"/>
              <a:t>6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2020-06-28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4577" y="188695"/>
            <a:ext cx="6242845" cy="64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01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6127" y="66764"/>
            <a:ext cx="8699746" cy="6724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495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551" y="118585"/>
            <a:ext cx="10540898" cy="662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그림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6262" y="142971"/>
            <a:ext cx="7419475" cy="6572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45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4379" y="661480"/>
            <a:ext cx="2877561" cy="4602879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716" y="1349599"/>
            <a:ext cx="2825197" cy="36000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0621" y="1889599"/>
            <a:ext cx="3437089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492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160" y="188695"/>
            <a:ext cx="7937680" cy="64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38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5009" y="100295"/>
            <a:ext cx="8461981" cy="6657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60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888" y="100295"/>
            <a:ext cx="6456224" cy="6657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27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490" y="138111"/>
            <a:ext cx="5822185" cy="6535478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3092" y="1500154"/>
            <a:ext cx="1927310" cy="25200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4055" y="345393"/>
            <a:ext cx="3682303" cy="612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3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946</TotalTime>
  <Words>10</Words>
  <Application>Microsoft Office PowerPoint</Application>
  <PresentationFormat>와이드스크린</PresentationFormat>
  <Paragraphs>2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제12회 137억년 우주의 진화 6강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188</cp:revision>
  <cp:lastPrinted>2020-06-02T10:27:52Z</cp:lastPrinted>
  <dcterms:created xsi:type="dcterms:W3CDTF">2019-11-03T12:20:51Z</dcterms:created>
  <dcterms:modified xsi:type="dcterms:W3CDTF">2020-06-28T17:21:56Z</dcterms:modified>
</cp:coreProperties>
</file>