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85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6019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2811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0638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61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6096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9492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5056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5818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6017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910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41CC9-381A-4732-9F39-967A4C81649C}" type="datetimeFigureOut">
              <a:rPr lang="ko-KR" altLang="en-US" smtClean="0"/>
              <a:t>2019-07-07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438CD-F447-4038-B21B-E7D16B845C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3895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0947" y="593559"/>
            <a:ext cx="11574379" cy="29164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en-US" altLang="ko-KR" dirty="0"/>
              <a:t>9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117431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2019-07-07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51015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631" y="0"/>
            <a:ext cx="866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955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558" y="0"/>
            <a:ext cx="8872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27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" t="2456" r="1925" b="1755"/>
          <a:stretch/>
        </p:blipFill>
        <p:spPr>
          <a:xfrm>
            <a:off x="2117558" y="-1"/>
            <a:ext cx="7652083" cy="6856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24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915" y="-1"/>
            <a:ext cx="965349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677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05" y="1"/>
            <a:ext cx="10239005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786" y="4399844"/>
            <a:ext cx="2074069" cy="2458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734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5" y="0"/>
            <a:ext cx="5729288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053" y="1264443"/>
            <a:ext cx="3873654" cy="432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834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931" y="3038639"/>
            <a:ext cx="10815889" cy="381936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0" y="0"/>
            <a:ext cx="3970420" cy="2725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212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581" y="0"/>
            <a:ext cx="67008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681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4"/>
          <a:stretch/>
        </p:blipFill>
        <p:spPr>
          <a:xfrm>
            <a:off x="682682" y="0"/>
            <a:ext cx="8194726" cy="6886086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045" y="4775535"/>
            <a:ext cx="6936465" cy="199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980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14" y="25867"/>
            <a:ext cx="11839075" cy="6832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81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와이드스크린</PresentationFormat>
  <Paragraphs>2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제 11회  137억년 우주의 진화 - 9강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 137억년 우주의 진화 - 9강</dc:title>
  <dc:creator>김지후</dc:creator>
  <cp:lastModifiedBy>김지후</cp:lastModifiedBy>
  <cp:revision>1</cp:revision>
  <dcterms:created xsi:type="dcterms:W3CDTF">2019-07-07T13:59:48Z</dcterms:created>
  <dcterms:modified xsi:type="dcterms:W3CDTF">2019-07-07T14:00:02Z</dcterms:modified>
</cp:coreProperties>
</file>