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ED7A-F3AE-4347-8EEB-174C8FD28129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1B56D-41A8-4621-81F7-D47F0574DB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020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ED7A-F3AE-4347-8EEB-174C8FD28129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1B56D-41A8-4621-81F7-D47F0574DB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6098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ED7A-F3AE-4347-8EEB-174C8FD28129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1B56D-41A8-4621-81F7-D47F0574DB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1533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ED7A-F3AE-4347-8EEB-174C8FD28129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1B56D-41A8-4621-81F7-D47F0574DB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0585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ED7A-F3AE-4347-8EEB-174C8FD28129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1B56D-41A8-4621-81F7-D47F0574DB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7497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ED7A-F3AE-4347-8EEB-174C8FD28129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1B56D-41A8-4621-81F7-D47F0574DB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9338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ED7A-F3AE-4347-8EEB-174C8FD28129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1B56D-41A8-4621-81F7-D47F0574DB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3513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ED7A-F3AE-4347-8EEB-174C8FD28129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1B56D-41A8-4621-81F7-D47F0574DB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9034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ED7A-F3AE-4347-8EEB-174C8FD28129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1B56D-41A8-4621-81F7-D47F0574DB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0181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ED7A-F3AE-4347-8EEB-174C8FD28129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1B56D-41A8-4621-81F7-D47F0574DB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438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ED7A-F3AE-4347-8EEB-174C8FD28129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1B56D-41A8-4621-81F7-D47F0574DB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3948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4ED7A-F3AE-4347-8EEB-174C8FD28129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1B56D-41A8-4621-81F7-D47F0574DB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5657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83426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34</a:t>
            </a:r>
            <a:r>
              <a:rPr lang="ko-KR" altLang="en-US" dirty="0" smtClean="0"/>
              <a:t>회 </a:t>
            </a:r>
            <a:r>
              <a:rPr lang="ko-KR" altLang="en-US" dirty="0" err="1" smtClean="0"/>
              <a:t>과학리딩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708358"/>
            <a:ext cx="9144000" cy="549442"/>
          </a:xfrm>
        </p:spPr>
        <p:txBody>
          <a:bodyPr/>
          <a:lstStyle/>
          <a:p>
            <a:r>
              <a:rPr lang="en-US" altLang="ko-KR" dirty="0" smtClean="0"/>
              <a:t>2018-3-18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92377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7727"/>
            <a:ext cx="12192000" cy="577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462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9" y="0"/>
            <a:ext cx="11333747" cy="68592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4379" y="136358"/>
            <a:ext cx="577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#28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70220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0"/>
            <a:ext cx="12173622" cy="500513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4379" y="136358"/>
            <a:ext cx="577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#28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12106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251" y="136358"/>
            <a:ext cx="11654749" cy="671362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4379" y="136358"/>
            <a:ext cx="577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#28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121929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69" y="0"/>
            <a:ext cx="5765006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0895" y="80031"/>
            <a:ext cx="5306200" cy="410677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099" y="15680"/>
            <a:ext cx="577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#28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04350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397" y="0"/>
            <a:ext cx="84732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2010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391" y="0"/>
            <a:ext cx="89452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050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</Words>
  <Application>Microsoft Office PowerPoint</Application>
  <PresentationFormat>와이드스크린</PresentationFormat>
  <Paragraphs>6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맑은 고딕</vt:lpstr>
      <vt:lpstr>Arial</vt:lpstr>
      <vt:lpstr>Office 테마</vt:lpstr>
      <vt:lpstr>제 34회 과학리딩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34회 과학리딩</dc:title>
  <dc:creator>김지후</dc:creator>
  <cp:lastModifiedBy>김지후</cp:lastModifiedBy>
  <cp:revision>1</cp:revision>
  <dcterms:created xsi:type="dcterms:W3CDTF">2018-03-18T11:55:59Z</dcterms:created>
  <dcterms:modified xsi:type="dcterms:W3CDTF">2018-03-18T11:56:05Z</dcterms:modified>
</cp:coreProperties>
</file>