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76" r:id="rId3"/>
    <p:sldId id="277" r:id="rId4"/>
    <p:sldId id="278" r:id="rId5"/>
    <p:sldId id="279" r:id="rId6"/>
    <p:sldId id="275" r:id="rId7"/>
    <p:sldId id="271" r:id="rId8"/>
    <p:sldId id="272" r:id="rId9"/>
    <p:sldId id="273" r:id="rId10"/>
    <p:sldId id="274" r:id="rId11"/>
    <p:sldId id="262" r:id="rId12"/>
    <p:sldId id="264" r:id="rId13"/>
    <p:sldId id="263" r:id="rId14"/>
    <p:sldId id="265" r:id="rId15"/>
    <p:sldId id="266" r:id="rId16"/>
    <p:sldId id="267" r:id="rId17"/>
    <p:sldId id="268" r:id="rId18"/>
    <p:sldId id="269" r:id="rId19"/>
    <p:sldId id="258" r:id="rId20"/>
    <p:sldId id="259" r:id="rId21"/>
    <p:sldId id="260" r:id="rId22"/>
    <p:sldId id="261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5388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95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8178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139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044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408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12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47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615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309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8073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6CD4-4226-4810-9092-748FF930AFCF}" type="datetimeFigureOut">
              <a:rPr lang="ko-KR" altLang="en-US" smtClean="0"/>
              <a:t>2018-03-18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971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35826"/>
          </a:xfrm>
        </p:spPr>
        <p:txBody>
          <a:bodyPr/>
          <a:lstStyle/>
          <a:p>
            <a:r>
              <a:rPr lang="ko-KR" altLang="en-US" dirty="0" err="1" smtClean="0"/>
              <a:t>과학리딩</a:t>
            </a:r>
            <a:r>
              <a:rPr lang="ko-KR" altLang="en-US" dirty="0" smtClean="0"/>
              <a:t> 시즌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63579" y="4427620"/>
            <a:ext cx="9144000" cy="762001"/>
          </a:xfrm>
        </p:spPr>
        <p:txBody>
          <a:bodyPr>
            <a:noAutofit/>
          </a:bodyPr>
          <a:lstStyle/>
          <a:p>
            <a:r>
              <a:rPr lang="ko-KR" altLang="en-US" sz="3600" dirty="0" smtClean="0"/>
              <a:t>프레임 </a:t>
            </a:r>
            <a:r>
              <a:rPr lang="en-US" altLang="ko-KR" sz="3600" dirty="0" smtClean="0"/>
              <a:t>#</a:t>
            </a:r>
            <a:r>
              <a:rPr lang="en-US" altLang="ko-KR" sz="3600" dirty="0" smtClean="0"/>
              <a:t>1~30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91353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7162"/>
            <a:ext cx="914400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617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313" y="0"/>
            <a:ext cx="7011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0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61925"/>
            <a:ext cx="91440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9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940" y="0"/>
            <a:ext cx="552211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9394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315" y="0"/>
            <a:ext cx="6379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071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090" y="0"/>
            <a:ext cx="5407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12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230" y="0"/>
            <a:ext cx="687231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2422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251" y="0"/>
            <a:ext cx="6879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15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484" y="0"/>
            <a:ext cx="88490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243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36" y="787316"/>
            <a:ext cx="11419899" cy="46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054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25" y="261687"/>
            <a:ext cx="11034677" cy="611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2984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94" y="0"/>
            <a:ext cx="770021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56178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6" y="-1"/>
            <a:ext cx="12180007" cy="543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50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9" y="327109"/>
            <a:ext cx="9810871" cy="634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633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913" y="0"/>
            <a:ext cx="715617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71013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31" y="609850"/>
            <a:ext cx="10850516" cy="5662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424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33362"/>
            <a:ext cx="9144000" cy="63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45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831" y="0"/>
            <a:ext cx="816833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7791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451" y="0"/>
            <a:ext cx="781909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73026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832" y="0"/>
            <a:ext cx="8344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643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510" y="0"/>
            <a:ext cx="7298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074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204" y="0"/>
            <a:ext cx="8969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317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756" y="0"/>
            <a:ext cx="61864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1398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878" y="0"/>
            <a:ext cx="42362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11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7" y="613860"/>
            <a:ext cx="12061873" cy="528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950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03" y="689310"/>
            <a:ext cx="11604207" cy="55837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776029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997"/>
            <a:ext cx="11935326" cy="61168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172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378" y="0"/>
            <a:ext cx="537924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28066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56" y="0"/>
            <a:ext cx="5957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1064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793" y="0"/>
            <a:ext cx="5586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06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503"/>
          <a:stretch/>
        </p:blipFill>
        <p:spPr>
          <a:xfrm>
            <a:off x="-1" y="73442"/>
            <a:ext cx="11430883" cy="4049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367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95" y="0"/>
            <a:ext cx="11526252" cy="663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2116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73" y="0"/>
            <a:ext cx="11529430" cy="6641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3307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1446"/>
            <a:ext cx="11909154" cy="565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8808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712" y="0"/>
            <a:ext cx="545068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45959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90" y="0"/>
            <a:ext cx="9144000" cy="54768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758" y="160421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34091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26" y="0"/>
            <a:ext cx="10042358" cy="668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286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098007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7" t="7712" r="5789" b="26058"/>
          <a:stretch/>
        </p:blipFill>
        <p:spPr>
          <a:xfrm>
            <a:off x="8242386" y="5398170"/>
            <a:ext cx="3848413" cy="137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5906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62" y="-1"/>
            <a:ext cx="11921817" cy="566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595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29225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138" y="0"/>
            <a:ext cx="6100167" cy="5871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9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35" y="-1"/>
            <a:ext cx="11415698" cy="68018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25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848153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9" y="0"/>
            <a:ext cx="12175203" cy="48447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 25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60650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147" y="0"/>
            <a:ext cx="10307052" cy="680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6770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090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3588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727"/>
            <a:ext cx="12192000" cy="577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1842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0"/>
            <a:ext cx="11333747" cy="68592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379" y="136358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40586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0"/>
            <a:ext cx="12173622" cy="50051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379" y="136358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8654346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51" y="136358"/>
            <a:ext cx="11654749" cy="67136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379" y="136358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9891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69" y="0"/>
            <a:ext cx="5765006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895" y="80031"/>
            <a:ext cx="5306200" cy="41067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099" y="15680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#28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5297862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397" y="0"/>
            <a:ext cx="8473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70892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391" y="0"/>
            <a:ext cx="89452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08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40</Words>
  <Application>Microsoft Office PowerPoint</Application>
  <PresentationFormat>와이드스크린</PresentationFormat>
  <Paragraphs>19</Paragraphs>
  <Slides>52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55" baseType="lpstr">
      <vt:lpstr>맑은 고딕</vt:lpstr>
      <vt:lpstr>Arial</vt:lpstr>
      <vt:lpstr>Office 테마</vt:lpstr>
      <vt:lpstr>과학리딩 시즌 3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28회 과학리딩</dc:title>
  <dc:creator>김지후</dc:creator>
  <cp:lastModifiedBy>김지후</cp:lastModifiedBy>
  <cp:revision>13</cp:revision>
  <dcterms:created xsi:type="dcterms:W3CDTF">2018-01-28T12:26:35Z</dcterms:created>
  <dcterms:modified xsi:type="dcterms:W3CDTF">2018-03-18T12:00:10Z</dcterms:modified>
</cp:coreProperties>
</file>