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5388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8957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8178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0139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0442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8408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412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547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6155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1309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8073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56CD4-4226-4810-9092-748FF930AFCF}" type="datetimeFigureOut">
              <a:rPr lang="ko-KR" altLang="en-US" smtClean="0"/>
              <a:t>2018-01-28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1971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15511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28</a:t>
            </a:r>
            <a:r>
              <a:rPr lang="ko-KR" altLang="en-US" dirty="0" smtClean="0"/>
              <a:t>회 </a:t>
            </a:r>
            <a:r>
              <a:rPr lang="ko-KR" altLang="en-US" dirty="0" err="1" smtClean="0"/>
              <a:t>과학리딩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451684"/>
            <a:ext cx="9144000" cy="517358"/>
          </a:xfrm>
        </p:spPr>
        <p:txBody>
          <a:bodyPr/>
          <a:lstStyle/>
          <a:p>
            <a:r>
              <a:rPr lang="en-US" altLang="ko-KR" dirty="0" smtClean="0"/>
              <a:t>2018-1-27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19079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33362"/>
            <a:ext cx="9144000" cy="639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541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831" y="0"/>
            <a:ext cx="81683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791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451" y="0"/>
            <a:ext cx="78190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302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832" y="0"/>
            <a:ext cx="8344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643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510" y="0"/>
            <a:ext cx="72989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6074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와이드스크린</PresentationFormat>
  <Paragraphs>2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맑은 고딕</vt:lpstr>
      <vt:lpstr>Arial</vt:lpstr>
      <vt:lpstr>Office 테마</vt:lpstr>
      <vt:lpstr>제 28회 과학리딩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28회 과학리딩</dc:title>
  <dc:creator>김지후</dc:creator>
  <cp:lastModifiedBy>김지후</cp:lastModifiedBy>
  <cp:revision>1</cp:revision>
  <dcterms:created xsi:type="dcterms:W3CDTF">2018-01-28T12:26:35Z</dcterms:created>
  <dcterms:modified xsi:type="dcterms:W3CDTF">2018-01-28T12:26:44Z</dcterms:modified>
</cp:coreProperties>
</file>