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93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898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417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74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5139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166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09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582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277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970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94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CEAB7-5C3F-440B-922D-726DD1B2F87F}" type="datetimeFigureOut">
              <a:rPr lang="ko-KR" altLang="en-US" smtClean="0"/>
              <a:t>2016-12-25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1D8FA-F036-4B49-95F0-98B52E6FE6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62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52320" y="0"/>
            <a:ext cx="1691680" cy="6857999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20161225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ko-KR" altLang="en-US" sz="200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15</a:t>
            </a:r>
            <a:r>
              <a:rPr lang="ko-KR" altLang="en-US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회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20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과학리딩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박자세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프레임</a:t>
            </a:r>
            <a:r>
              <a:rPr lang="en-US" altLang="ko-KR" sz="200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dirty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C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ranial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Nerve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&amp;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Solitary,</a:t>
            </a:r>
            <a:b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</a:br>
            <a:r>
              <a:rPr lang="en-US" altLang="ko-KR" sz="2000" dirty="0" err="1" smtClean="0">
                <a:latin typeface="HY견고딕" pitchFamily="18" charset="-127"/>
                <a:ea typeface="HY견고딕" pitchFamily="18" charset="-127"/>
              </a:rPr>
              <a:t>Ambiguus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3424"/>
            <a:ext cx="6336704" cy="683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1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5783" cy="6858000"/>
          </a:xfr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3456384" cy="864096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진행 순서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6" name="Picture 2" descr="C:\Users\Administrator\Desktop\박자세\과학리딩\20161218\haettFeUQ8tNV88A9L6g6h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494" y="1700808"/>
            <a:ext cx="1717450" cy="4619574"/>
          </a:xfrm>
          <a:prstGeom prst="rect">
            <a:avLst/>
          </a:prstGeom>
          <a:noFill/>
          <a:ln w="5715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72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752" y="0"/>
            <a:ext cx="53604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324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826" y="0"/>
            <a:ext cx="64383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775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3926"/>
            <a:ext cx="9144000" cy="549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0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</Words>
  <Application>Microsoft Office PowerPoint</Application>
  <PresentationFormat>화면 슬라이드 쇼(4:3)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20161225 제15회 과학리딩 - 박자세 프레임1  Cranial Nerve &amp; Solitary, Ambiguus</vt:lpstr>
      <vt:lpstr>진행 순서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7</cp:revision>
  <dcterms:created xsi:type="dcterms:W3CDTF">2016-12-18T12:34:04Z</dcterms:created>
  <dcterms:modified xsi:type="dcterms:W3CDTF">2016-12-25T13:49:46Z</dcterms:modified>
</cp:coreProperties>
</file>