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3" r:id="rId10"/>
    <p:sldId id="270" r:id="rId11"/>
    <p:sldId id="271" r:id="rId12"/>
    <p:sldId id="272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2" r:id="rId21"/>
    <p:sldId id="283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5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66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17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8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38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1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8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21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70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9E32A-EECF-45C8-8711-5CD99B6C4495}" type="datetimeFigureOut">
              <a:rPr lang="ko-KR" altLang="en-US" smtClean="0"/>
              <a:t>2017-07-09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3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4252" y="1124744"/>
            <a:ext cx="6944816" cy="1008112"/>
          </a:xfrm>
          <a:solidFill>
            <a:schemeClr val="bg2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강</a:t>
            </a:r>
            <a:r>
              <a:rPr lang="en-US" altLang="ko-KR" sz="3200" b="1" dirty="0" smtClean="0"/>
              <a:t>(2017. </a:t>
            </a:r>
            <a:r>
              <a:rPr lang="en-US" altLang="ko-KR" sz="3200" b="1" dirty="0" smtClean="0"/>
              <a:t>7. 9)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2852936"/>
            <a:ext cx="7467200" cy="302433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420888"/>
            <a:ext cx="6660232" cy="420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870502" cy="5505475"/>
          </a:xfrm>
        </p:spPr>
      </p:pic>
    </p:spTree>
    <p:extLst>
      <p:ext uri="{BB962C8B-B14F-4D97-AF65-F5344CB8AC3E}">
        <p14:creationId xmlns:p14="http://schemas.microsoft.com/office/powerpoint/2010/main" val="1797974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8176524" cy="5256584"/>
          </a:xfrm>
        </p:spPr>
      </p:pic>
    </p:spTree>
    <p:extLst>
      <p:ext uri="{BB962C8B-B14F-4D97-AF65-F5344CB8AC3E}">
        <p14:creationId xmlns:p14="http://schemas.microsoft.com/office/powerpoint/2010/main" val="1756500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8255356" cy="4857403"/>
          </a:xfrm>
        </p:spPr>
      </p:pic>
    </p:spTree>
    <p:extLst>
      <p:ext uri="{BB962C8B-B14F-4D97-AF65-F5344CB8AC3E}">
        <p14:creationId xmlns:p14="http://schemas.microsoft.com/office/powerpoint/2010/main" val="2765680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7581161" cy="5215217"/>
          </a:xfrm>
        </p:spPr>
      </p:pic>
    </p:spTree>
    <p:extLst>
      <p:ext uri="{BB962C8B-B14F-4D97-AF65-F5344CB8AC3E}">
        <p14:creationId xmlns:p14="http://schemas.microsoft.com/office/powerpoint/2010/main" val="1127173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92896"/>
            <a:ext cx="8366578" cy="2696424"/>
          </a:xfrm>
        </p:spPr>
      </p:pic>
    </p:spTree>
    <p:extLst>
      <p:ext uri="{BB962C8B-B14F-4D97-AF65-F5344CB8AC3E}">
        <p14:creationId xmlns:p14="http://schemas.microsoft.com/office/powerpoint/2010/main" val="3367441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762" y="582054"/>
            <a:ext cx="4072689" cy="5799274"/>
          </a:xfrm>
        </p:spPr>
      </p:pic>
    </p:spTree>
    <p:extLst>
      <p:ext uri="{BB962C8B-B14F-4D97-AF65-F5344CB8AC3E}">
        <p14:creationId xmlns:p14="http://schemas.microsoft.com/office/powerpoint/2010/main" val="808431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548680"/>
            <a:ext cx="3888432" cy="5992913"/>
          </a:xfrm>
        </p:spPr>
      </p:pic>
    </p:spTree>
    <p:extLst>
      <p:ext uri="{BB962C8B-B14F-4D97-AF65-F5344CB8AC3E}">
        <p14:creationId xmlns:p14="http://schemas.microsoft.com/office/powerpoint/2010/main" val="2592471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131" y="1600200"/>
            <a:ext cx="6033737" cy="4525963"/>
          </a:xfrm>
        </p:spPr>
      </p:pic>
    </p:spTree>
    <p:extLst>
      <p:ext uri="{BB962C8B-B14F-4D97-AF65-F5344CB8AC3E}">
        <p14:creationId xmlns:p14="http://schemas.microsoft.com/office/powerpoint/2010/main" val="1061603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395" y="908720"/>
            <a:ext cx="5480841" cy="5400600"/>
          </a:xfrm>
        </p:spPr>
      </p:pic>
    </p:spTree>
    <p:extLst>
      <p:ext uri="{BB962C8B-B14F-4D97-AF65-F5344CB8AC3E}">
        <p14:creationId xmlns:p14="http://schemas.microsoft.com/office/powerpoint/2010/main" val="1901784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44" y="836712"/>
            <a:ext cx="6227213" cy="5544616"/>
          </a:xfrm>
        </p:spPr>
      </p:pic>
    </p:spTree>
    <p:extLst>
      <p:ext uri="{BB962C8B-B14F-4D97-AF65-F5344CB8AC3E}">
        <p14:creationId xmlns:p14="http://schemas.microsoft.com/office/powerpoint/2010/main" val="2495655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04664"/>
            <a:ext cx="3990759" cy="6046440"/>
          </a:xfrm>
        </p:spPr>
      </p:pic>
    </p:spTree>
    <p:extLst>
      <p:ext uri="{BB962C8B-B14F-4D97-AF65-F5344CB8AC3E}">
        <p14:creationId xmlns:p14="http://schemas.microsoft.com/office/powerpoint/2010/main" val="948505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323" y="1600200"/>
            <a:ext cx="5489354" cy="4525963"/>
          </a:xfrm>
        </p:spPr>
      </p:pic>
    </p:spTree>
    <p:extLst>
      <p:ext uri="{BB962C8B-B14F-4D97-AF65-F5344CB8AC3E}">
        <p14:creationId xmlns:p14="http://schemas.microsoft.com/office/powerpoint/2010/main" val="3206622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456" y="924568"/>
            <a:ext cx="5626916" cy="5600776"/>
          </a:xfrm>
        </p:spPr>
      </p:pic>
    </p:spTree>
    <p:extLst>
      <p:ext uri="{BB962C8B-B14F-4D97-AF65-F5344CB8AC3E}">
        <p14:creationId xmlns:p14="http://schemas.microsoft.com/office/powerpoint/2010/main" val="1737141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88840"/>
            <a:ext cx="8520064" cy="3625097"/>
          </a:xfrm>
        </p:spPr>
      </p:pic>
    </p:spTree>
    <p:extLst>
      <p:ext uri="{BB962C8B-B14F-4D97-AF65-F5344CB8AC3E}">
        <p14:creationId xmlns:p14="http://schemas.microsoft.com/office/powerpoint/2010/main" val="572988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294" y="404664"/>
            <a:ext cx="5692666" cy="6048672"/>
          </a:xfrm>
        </p:spPr>
      </p:pic>
    </p:spTree>
    <p:extLst>
      <p:ext uri="{BB962C8B-B14F-4D97-AF65-F5344CB8AC3E}">
        <p14:creationId xmlns:p14="http://schemas.microsoft.com/office/powerpoint/2010/main" val="117801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738" y="1196752"/>
            <a:ext cx="7025527" cy="4929411"/>
          </a:xfrm>
        </p:spPr>
      </p:pic>
    </p:spTree>
    <p:extLst>
      <p:ext uri="{BB962C8B-B14F-4D97-AF65-F5344CB8AC3E}">
        <p14:creationId xmlns:p14="http://schemas.microsoft.com/office/powerpoint/2010/main" val="2207458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7946187" cy="5217443"/>
          </a:xfrm>
        </p:spPr>
      </p:pic>
    </p:spTree>
    <p:extLst>
      <p:ext uri="{BB962C8B-B14F-4D97-AF65-F5344CB8AC3E}">
        <p14:creationId xmlns:p14="http://schemas.microsoft.com/office/powerpoint/2010/main" val="1887414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369" y="1196752"/>
            <a:ext cx="6712660" cy="4929411"/>
          </a:xfrm>
        </p:spPr>
      </p:pic>
    </p:spTree>
    <p:extLst>
      <p:ext uri="{BB962C8B-B14F-4D97-AF65-F5344CB8AC3E}">
        <p14:creationId xmlns:p14="http://schemas.microsoft.com/office/powerpoint/2010/main" val="34207460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70302"/>
            <a:ext cx="8229600" cy="3185759"/>
          </a:xfrm>
        </p:spPr>
      </p:pic>
    </p:spTree>
    <p:extLst>
      <p:ext uri="{BB962C8B-B14F-4D97-AF65-F5344CB8AC3E}">
        <p14:creationId xmlns:p14="http://schemas.microsoft.com/office/powerpoint/2010/main" val="727565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03" y="1340768"/>
            <a:ext cx="8351136" cy="4785395"/>
          </a:xfrm>
        </p:spPr>
      </p:pic>
    </p:spTree>
    <p:extLst>
      <p:ext uri="{BB962C8B-B14F-4D97-AF65-F5344CB8AC3E}">
        <p14:creationId xmlns:p14="http://schemas.microsoft.com/office/powerpoint/2010/main" val="2623925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14</Words>
  <Application>Microsoft Office PowerPoint</Application>
  <PresentationFormat>화면 슬라이드 쇼(4:3)</PresentationFormat>
  <Paragraphs>1</Paragraphs>
  <Slides>21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제9회 137억년 9강(2017. 7. 9)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137억년 2강(2017. 4. 23)</dc:title>
  <dc:creator>Registered User</dc:creator>
  <cp:lastModifiedBy>Registered User</cp:lastModifiedBy>
  <cp:revision>12</cp:revision>
  <dcterms:created xsi:type="dcterms:W3CDTF">2017-04-23T13:30:30Z</dcterms:created>
  <dcterms:modified xsi:type="dcterms:W3CDTF">2017-07-09T14:58:05Z</dcterms:modified>
</cp:coreProperties>
</file>