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34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151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600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571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07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5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56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931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4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30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328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3CA2-6D43-42A8-9EC7-39D1C0C94490}" type="datetimeFigureOut">
              <a:rPr lang="ko-KR" altLang="en-US" smtClean="0"/>
              <a:t>2019-05-19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53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2019-05-19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2895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92" y="0"/>
            <a:ext cx="6896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0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507" y="0"/>
            <a:ext cx="72109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844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2" y="0"/>
            <a:ext cx="85185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19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63" y="0"/>
            <a:ext cx="6451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66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"/>
          <a:stretch/>
        </p:blipFill>
        <p:spPr>
          <a:xfrm>
            <a:off x="3112168" y="0"/>
            <a:ext cx="6031832" cy="6844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81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4960915" cy="533801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029" y="0"/>
            <a:ext cx="6324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68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537" y="0"/>
            <a:ext cx="4146883" cy="79408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537" y="978673"/>
            <a:ext cx="4365179" cy="587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55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29" y="0"/>
            <a:ext cx="7652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08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2" y="0"/>
            <a:ext cx="5301414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76" y="0"/>
            <a:ext cx="5705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58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278" y="0"/>
            <a:ext cx="7841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485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095" y="0"/>
            <a:ext cx="7093368" cy="679130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073" y="4955682"/>
            <a:ext cx="5430253" cy="190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9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와이드스크린</PresentationFormat>
  <Paragraphs>2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 11회  137억년 우주의 진화 - 4강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- 4강</dc:title>
  <dc:creator>김지후</dc:creator>
  <cp:lastModifiedBy>김지후</cp:lastModifiedBy>
  <cp:revision>2</cp:revision>
  <dcterms:created xsi:type="dcterms:W3CDTF">2019-05-19T13:51:31Z</dcterms:created>
  <dcterms:modified xsi:type="dcterms:W3CDTF">2019-05-19T13:52:40Z</dcterms:modified>
</cp:coreProperties>
</file>