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  <p:sldId id="264" r:id="rId1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8B9DC0-7717-4BEF-8C1F-EFA380F63C2D}" type="datetimeFigureOut">
              <a:rPr lang="ko-KR" altLang="en-US" smtClean="0"/>
              <a:t>2017-09-11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7A44C8-94E4-4675-906A-3276C85C9F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3371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7A44C8-94E4-4675-906A-3276C85C9FCB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883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A174B-3D54-4C9A-8A47-0EFD747F6BDE}" type="datetimeFigureOut">
              <a:rPr lang="ko-KR" altLang="en-US" smtClean="0"/>
              <a:t>2017-09-11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6BE09-D4DF-4055-9AC6-F3EA523DC5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1900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A174B-3D54-4C9A-8A47-0EFD747F6BDE}" type="datetimeFigureOut">
              <a:rPr lang="ko-KR" altLang="en-US" smtClean="0"/>
              <a:t>2017-09-11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6BE09-D4DF-4055-9AC6-F3EA523DC5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4682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A174B-3D54-4C9A-8A47-0EFD747F6BDE}" type="datetimeFigureOut">
              <a:rPr lang="ko-KR" altLang="en-US" smtClean="0"/>
              <a:t>2017-09-11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6BE09-D4DF-4055-9AC6-F3EA523DC5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786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A174B-3D54-4C9A-8A47-0EFD747F6BDE}" type="datetimeFigureOut">
              <a:rPr lang="ko-KR" altLang="en-US" smtClean="0"/>
              <a:t>2017-09-11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6BE09-D4DF-4055-9AC6-F3EA523DC5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8476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A174B-3D54-4C9A-8A47-0EFD747F6BDE}" type="datetimeFigureOut">
              <a:rPr lang="ko-KR" altLang="en-US" smtClean="0"/>
              <a:t>2017-09-11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6BE09-D4DF-4055-9AC6-F3EA523DC5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0964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A174B-3D54-4C9A-8A47-0EFD747F6BDE}" type="datetimeFigureOut">
              <a:rPr lang="ko-KR" altLang="en-US" smtClean="0"/>
              <a:t>2017-09-11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6BE09-D4DF-4055-9AC6-F3EA523DC5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8071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A174B-3D54-4C9A-8A47-0EFD747F6BDE}" type="datetimeFigureOut">
              <a:rPr lang="ko-KR" altLang="en-US" smtClean="0"/>
              <a:t>2017-09-11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6BE09-D4DF-4055-9AC6-F3EA523DC5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4879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A174B-3D54-4C9A-8A47-0EFD747F6BDE}" type="datetimeFigureOut">
              <a:rPr lang="ko-KR" altLang="en-US" smtClean="0"/>
              <a:t>2017-09-11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6BE09-D4DF-4055-9AC6-F3EA523DC5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1198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A174B-3D54-4C9A-8A47-0EFD747F6BDE}" type="datetimeFigureOut">
              <a:rPr lang="ko-KR" altLang="en-US" smtClean="0"/>
              <a:t>2017-09-11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6BE09-D4DF-4055-9AC6-F3EA523DC5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152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A174B-3D54-4C9A-8A47-0EFD747F6BDE}" type="datetimeFigureOut">
              <a:rPr lang="ko-KR" altLang="en-US" smtClean="0"/>
              <a:t>2017-09-11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6BE09-D4DF-4055-9AC6-F3EA523DC5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1397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A174B-3D54-4C9A-8A47-0EFD747F6BDE}" type="datetimeFigureOut">
              <a:rPr lang="ko-KR" altLang="en-US" smtClean="0"/>
              <a:t>2017-09-11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46BE09-D4DF-4055-9AC6-F3EA523DC5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5546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A174B-3D54-4C9A-8A47-0EFD747F6BDE}" type="datetimeFigureOut">
              <a:rPr lang="ko-KR" altLang="en-US" smtClean="0"/>
              <a:t>2017-09-11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6BE09-D4DF-4055-9AC6-F3EA523DC5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8267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11560" y="404665"/>
            <a:ext cx="7772400" cy="1080120"/>
          </a:xfrm>
        </p:spPr>
        <p:txBody>
          <a:bodyPr>
            <a:normAutofit/>
          </a:bodyPr>
          <a:lstStyle/>
          <a:p>
            <a:pPr algn="l"/>
            <a:r>
              <a:rPr lang="ko-KR" altLang="en-US" sz="2800" dirty="0" smtClean="0"/>
              <a:t>제</a:t>
            </a:r>
            <a:r>
              <a:rPr lang="en-US" altLang="ko-KR" sz="2800" dirty="0" smtClean="0"/>
              <a:t>9</a:t>
            </a:r>
            <a:r>
              <a:rPr lang="ko-KR" altLang="en-US" sz="2800" dirty="0" smtClean="0"/>
              <a:t>회 특별한 </a:t>
            </a:r>
            <a:r>
              <a:rPr lang="ko-KR" altLang="en-US" sz="2800" dirty="0" err="1" smtClean="0"/>
              <a:t>뇌과학</a:t>
            </a:r>
            <a:endParaRPr lang="ko-KR" altLang="en-US" sz="2800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683568" y="1772816"/>
            <a:ext cx="7772400" cy="3096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600" dirty="0" smtClean="0"/>
              <a:t>2</a:t>
            </a:r>
            <a:r>
              <a:rPr lang="ko-KR" altLang="en-US" sz="3600" dirty="0" smtClean="0"/>
              <a:t>강  전사조절인자</a:t>
            </a:r>
            <a:endParaRPr lang="en-US" altLang="ko-KR" sz="3600" dirty="0" smtClean="0"/>
          </a:p>
          <a:p>
            <a:endParaRPr lang="en-US" altLang="ko-KR" sz="3600" dirty="0"/>
          </a:p>
          <a:p>
            <a:pPr lvl="1" algn="r"/>
            <a:endParaRPr lang="en-US" altLang="ko-KR" sz="2100" dirty="0" smtClean="0"/>
          </a:p>
          <a:p>
            <a:pPr lvl="1" algn="r"/>
            <a:endParaRPr lang="en-US" altLang="ko-KR" sz="2100" dirty="0"/>
          </a:p>
          <a:p>
            <a:pPr lvl="1" algn="r"/>
            <a:endParaRPr lang="en-US" altLang="ko-KR" sz="2100" dirty="0" smtClean="0"/>
          </a:p>
          <a:p>
            <a:pPr lvl="1" algn="r"/>
            <a:endParaRPr lang="en-US" altLang="ko-KR" sz="2100" dirty="0"/>
          </a:p>
          <a:p>
            <a:pPr lvl="1" algn="r"/>
            <a:endParaRPr lang="en-US" altLang="ko-KR" sz="2100" dirty="0" smtClean="0"/>
          </a:p>
          <a:p>
            <a:pPr lvl="1" algn="r"/>
            <a:r>
              <a:rPr lang="en-US" altLang="ko-KR" sz="2100" dirty="0" smtClean="0"/>
              <a:t>2017.09.10</a:t>
            </a:r>
          </a:p>
          <a:p>
            <a:pPr lvl="1" algn="r"/>
            <a:r>
              <a:rPr lang="ko-KR" altLang="en-US" sz="2100" dirty="0" smtClean="0"/>
              <a:t>건국대학교</a:t>
            </a:r>
            <a:r>
              <a:rPr lang="en-US" altLang="ko-KR" sz="2100" dirty="0" smtClean="0"/>
              <a:t> </a:t>
            </a:r>
            <a:r>
              <a:rPr lang="ko-KR" altLang="en-US" sz="2100" dirty="0" smtClean="0"/>
              <a:t>법학관 </a:t>
            </a:r>
            <a:r>
              <a:rPr lang="en-US" altLang="ko-KR" sz="2100" dirty="0" smtClean="0"/>
              <a:t>101</a:t>
            </a:r>
            <a:r>
              <a:rPr lang="ko-KR" altLang="en-US" sz="2100" dirty="0" smtClean="0"/>
              <a:t>호 </a:t>
            </a:r>
            <a:r>
              <a:rPr lang="ko-KR" altLang="en-US" sz="2100" dirty="0" err="1" smtClean="0"/>
              <a:t>대강의실</a:t>
            </a:r>
            <a:endParaRPr lang="ko-KR" altLang="en-US" sz="2100" dirty="0"/>
          </a:p>
        </p:txBody>
      </p:sp>
    </p:spTree>
    <p:extLst>
      <p:ext uri="{BB962C8B-B14F-4D97-AF65-F5344CB8AC3E}">
        <p14:creationId xmlns:p14="http://schemas.microsoft.com/office/powerpoint/2010/main" val="8345530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56" y="0"/>
            <a:ext cx="77906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5940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16" y="188976"/>
            <a:ext cx="7821168" cy="648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437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8" y="344424"/>
            <a:ext cx="8375904" cy="6169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455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" y="0"/>
            <a:ext cx="78943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280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0224"/>
            <a:ext cx="9144000" cy="479755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3608"/>
            <a:ext cx="9144000" cy="5510784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3608"/>
            <a:ext cx="9144000" cy="5510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144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014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0552" y="676656"/>
            <a:ext cx="4882896" cy="5504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069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" y="228600"/>
            <a:ext cx="765048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335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15</Words>
  <Application>Microsoft Office PowerPoint</Application>
  <PresentationFormat>화면 슬라이드 쇼(4:3)</PresentationFormat>
  <Paragraphs>11</Paragraphs>
  <Slides>9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Office 테마</vt:lpstr>
      <vt:lpstr>제9회 특별한 뇌과학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제9회 특별한 뇌과학</dc:title>
  <dc:creator>user</dc:creator>
  <cp:lastModifiedBy>user</cp:lastModifiedBy>
  <cp:revision>14</cp:revision>
  <dcterms:created xsi:type="dcterms:W3CDTF">2017-09-11T01:20:37Z</dcterms:created>
  <dcterms:modified xsi:type="dcterms:W3CDTF">2017-09-11T01:53:08Z</dcterms:modified>
</cp:coreProperties>
</file>