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64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135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070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609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203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580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9512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7959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2526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70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647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4229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BA54C-ACEB-4A89-A2FF-42B7DFE5C9BC}" type="datetimeFigureOut">
              <a:rPr lang="ko-KR" altLang="en-US" smtClean="0"/>
              <a:t>2016-11-06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DC6CC-D2FC-47B5-B73A-954E2160FF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842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" y="0"/>
            <a:ext cx="9126616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3744416" cy="722511"/>
          </a:xfrm>
          <a:solidFill>
            <a:schemeClr val="tx1">
              <a:lumMod val="95000"/>
              <a:lumOff val="5000"/>
            </a:schemeClr>
          </a:solidFill>
        </p:spPr>
        <p:txBody>
          <a:bodyPr>
            <a:normAutofit/>
          </a:bodyPr>
          <a:lstStyle/>
          <a:p>
            <a:r>
              <a:rPr lang="ko-KR" altLang="en-US" sz="3600" dirty="0" smtClean="0">
                <a:solidFill>
                  <a:schemeClr val="bg1"/>
                </a:solidFill>
              </a:rPr>
              <a:t>꿈과 기억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347864" y="6021288"/>
            <a:ext cx="4496544" cy="409600"/>
          </a:xfrm>
          <a:solidFill>
            <a:schemeClr val="accent2"/>
          </a:solidFill>
        </p:spPr>
        <p:txBody>
          <a:bodyPr>
            <a:normAutofit fontScale="62500" lnSpcReduction="20000"/>
          </a:bodyPr>
          <a:lstStyle/>
          <a:p>
            <a:r>
              <a:rPr lang="en-US" altLang="ko-KR" b="1" dirty="0" smtClean="0">
                <a:solidFill>
                  <a:schemeClr val="tx1"/>
                </a:solidFill>
              </a:rPr>
              <a:t>2016 </a:t>
            </a:r>
            <a:r>
              <a:rPr lang="ko-KR" altLang="en-US" b="1" dirty="0" smtClean="0">
                <a:solidFill>
                  <a:schemeClr val="tx1"/>
                </a:solidFill>
              </a:rPr>
              <a:t>제</a:t>
            </a:r>
            <a:r>
              <a:rPr lang="en-US" altLang="ko-KR" b="1" dirty="0" smtClean="0">
                <a:solidFill>
                  <a:schemeClr val="tx1"/>
                </a:solidFill>
              </a:rPr>
              <a:t>8</a:t>
            </a:r>
            <a:r>
              <a:rPr lang="ko-KR" altLang="en-US" b="1" dirty="0" smtClean="0">
                <a:solidFill>
                  <a:schemeClr val="tx1"/>
                </a:solidFill>
              </a:rPr>
              <a:t>회 특별한 </a:t>
            </a:r>
            <a:r>
              <a:rPr lang="ko-KR" altLang="en-US" b="1" dirty="0" err="1" smtClean="0">
                <a:solidFill>
                  <a:schemeClr val="tx1"/>
                </a:solidFill>
              </a:rPr>
              <a:t>뇌과학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7</a:t>
            </a:r>
            <a:r>
              <a:rPr lang="ko-KR" altLang="en-US" b="1" dirty="0" smtClean="0">
                <a:solidFill>
                  <a:schemeClr val="tx1"/>
                </a:solidFill>
              </a:rPr>
              <a:t>강</a:t>
            </a:r>
            <a:r>
              <a:rPr lang="en-US" altLang="ko-KR" b="1" dirty="0" smtClean="0">
                <a:solidFill>
                  <a:schemeClr val="tx1"/>
                </a:solidFill>
              </a:rPr>
              <a:t>(11.06)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076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52725"/>
            <a:ext cx="9036496" cy="3112365"/>
          </a:xfrm>
        </p:spPr>
      </p:pic>
    </p:spTree>
    <p:extLst>
      <p:ext uri="{BB962C8B-B14F-4D97-AF65-F5344CB8AC3E}">
        <p14:creationId xmlns:p14="http://schemas.microsoft.com/office/powerpoint/2010/main" val="185822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893" y="0"/>
            <a:ext cx="4796951" cy="6858000"/>
          </a:xfrm>
        </p:spPr>
      </p:pic>
    </p:spTree>
    <p:extLst>
      <p:ext uri="{BB962C8B-B14F-4D97-AF65-F5344CB8AC3E}">
        <p14:creationId xmlns:p14="http://schemas.microsoft.com/office/powerpoint/2010/main" val="1856967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6872"/>
            <a:ext cx="9144000" cy="3168352"/>
          </a:xfrm>
        </p:spPr>
      </p:pic>
    </p:spTree>
    <p:extLst>
      <p:ext uri="{BB962C8B-B14F-4D97-AF65-F5344CB8AC3E}">
        <p14:creationId xmlns:p14="http://schemas.microsoft.com/office/powerpoint/2010/main" val="2497395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77" y="0"/>
            <a:ext cx="7297316" cy="6813376"/>
          </a:xfrm>
        </p:spPr>
      </p:pic>
    </p:spTree>
    <p:extLst>
      <p:ext uri="{BB962C8B-B14F-4D97-AF65-F5344CB8AC3E}">
        <p14:creationId xmlns:p14="http://schemas.microsoft.com/office/powerpoint/2010/main" val="2071175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0" y="0"/>
            <a:ext cx="9013182" cy="6741368"/>
          </a:xfrm>
        </p:spPr>
      </p:pic>
    </p:spTree>
    <p:extLst>
      <p:ext uri="{BB962C8B-B14F-4D97-AF65-F5344CB8AC3E}">
        <p14:creationId xmlns:p14="http://schemas.microsoft.com/office/powerpoint/2010/main" val="1747121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12" y="0"/>
            <a:ext cx="7913998" cy="6813376"/>
          </a:xfrm>
        </p:spPr>
      </p:pic>
    </p:spTree>
    <p:extLst>
      <p:ext uri="{BB962C8B-B14F-4D97-AF65-F5344CB8AC3E}">
        <p14:creationId xmlns:p14="http://schemas.microsoft.com/office/powerpoint/2010/main" val="2845281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4624"/>
            <a:ext cx="5256584" cy="6768632"/>
          </a:xfrm>
        </p:spPr>
      </p:pic>
    </p:spTree>
    <p:extLst>
      <p:ext uri="{BB962C8B-B14F-4D97-AF65-F5344CB8AC3E}">
        <p14:creationId xmlns:p14="http://schemas.microsoft.com/office/powerpoint/2010/main" val="1439629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9080917" cy="5001419"/>
          </a:xfrm>
        </p:spPr>
      </p:pic>
    </p:spTree>
    <p:extLst>
      <p:ext uri="{BB962C8B-B14F-4D97-AF65-F5344CB8AC3E}">
        <p14:creationId xmlns:p14="http://schemas.microsoft.com/office/powerpoint/2010/main" val="515717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836712"/>
            <a:ext cx="8976411" cy="5472608"/>
          </a:xfrm>
        </p:spPr>
      </p:pic>
    </p:spTree>
    <p:extLst>
      <p:ext uri="{BB962C8B-B14F-4D97-AF65-F5344CB8AC3E}">
        <p14:creationId xmlns:p14="http://schemas.microsoft.com/office/powerpoint/2010/main" val="6659873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19"/>
            <a:ext cx="9129064" cy="5688633"/>
          </a:xfrm>
        </p:spPr>
      </p:pic>
    </p:spTree>
    <p:extLst>
      <p:ext uri="{BB962C8B-B14F-4D97-AF65-F5344CB8AC3E}">
        <p14:creationId xmlns:p14="http://schemas.microsoft.com/office/powerpoint/2010/main" val="653462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0"/>
            <a:ext cx="8280920" cy="6816612"/>
          </a:xfrm>
        </p:spPr>
      </p:pic>
    </p:spTree>
    <p:extLst>
      <p:ext uri="{BB962C8B-B14F-4D97-AF65-F5344CB8AC3E}">
        <p14:creationId xmlns:p14="http://schemas.microsoft.com/office/powerpoint/2010/main" val="31675937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7288078" cy="6813376"/>
          </a:xfrm>
        </p:spPr>
      </p:pic>
    </p:spTree>
    <p:extLst>
      <p:ext uri="{BB962C8B-B14F-4D97-AF65-F5344CB8AC3E}">
        <p14:creationId xmlns:p14="http://schemas.microsoft.com/office/powerpoint/2010/main" val="20476093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0"/>
            <a:ext cx="7056784" cy="6790071"/>
          </a:xfrm>
        </p:spPr>
      </p:pic>
    </p:spTree>
    <p:extLst>
      <p:ext uri="{BB962C8B-B14F-4D97-AF65-F5344CB8AC3E}">
        <p14:creationId xmlns:p14="http://schemas.microsoft.com/office/powerpoint/2010/main" val="3557931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3976"/>
            <a:ext cx="6984776" cy="6725625"/>
          </a:xfrm>
        </p:spPr>
      </p:pic>
    </p:spTree>
    <p:extLst>
      <p:ext uri="{BB962C8B-B14F-4D97-AF65-F5344CB8AC3E}">
        <p14:creationId xmlns:p14="http://schemas.microsoft.com/office/powerpoint/2010/main" val="18957006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4944"/>
            <a:ext cx="9108643" cy="2160240"/>
          </a:xfrm>
        </p:spPr>
      </p:pic>
    </p:spTree>
    <p:extLst>
      <p:ext uri="{BB962C8B-B14F-4D97-AF65-F5344CB8AC3E}">
        <p14:creationId xmlns:p14="http://schemas.microsoft.com/office/powerpoint/2010/main" val="1001502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3"/>
            <a:ext cx="9144000" cy="5806441"/>
          </a:xfrm>
        </p:spPr>
      </p:pic>
    </p:spTree>
    <p:extLst>
      <p:ext uri="{BB962C8B-B14F-4D97-AF65-F5344CB8AC3E}">
        <p14:creationId xmlns:p14="http://schemas.microsoft.com/office/powerpoint/2010/main" val="7988348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44624"/>
            <a:ext cx="8002245" cy="6696744"/>
          </a:xfrm>
        </p:spPr>
      </p:pic>
    </p:spTree>
    <p:extLst>
      <p:ext uri="{BB962C8B-B14F-4D97-AF65-F5344CB8AC3E}">
        <p14:creationId xmlns:p14="http://schemas.microsoft.com/office/powerpoint/2010/main" val="30629594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0"/>
            <a:ext cx="4493063" cy="6809946"/>
          </a:xfrm>
        </p:spPr>
      </p:pic>
    </p:spTree>
    <p:extLst>
      <p:ext uri="{BB962C8B-B14F-4D97-AF65-F5344CB8AC3E}">
        <p14:creationId xmlns:p14="http://schemas.microsoft.com/office/powerpoint/2010/main" val="38997674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5" y="2492896"/>
            <a:ext cx="9076953" cy="3025651"/>
          </a:xfrm>
        </p:spPr>
      </p:pic>
    </p:spTree>
    <p:extLst>
      <p:ext uri="{BB962C8B-B14F-4D97-AF65-F5344CB8AC3E}">
        <p14:creationId xmlns:p14="http://schemas.microsoft.com/office/powerpoint/2010/main" val="6619177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1" y="0"/>
            <a:ext cx="9089107" cy="6741368"/>
          </a:xfrm>
        </p:spPr>
      </p:pic>
    </p:spTree>
    <p:extLst>
      <p:ext uri="{BB962C8B-B14F-4D97-AF65-F5344CB8AC3E}">
        <p14:creationId xmlns:p14="http://schemas.microsoft.com/office/powerpoint/2010/main" val="28151657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자료사진</a:t>
            </a:r>
            <a:r>
              <a:rPr lang="ko-KR" altLang="en-US" dirty="0"/>
              <a:t>이 </a:t>
            </a:r>
            <a:r>
              <a:rPr lang="ko-KR" altLang="en-US" dirty="0" smtClean="0"/>
              <a:t>없어 노트필기첨부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4399539" cy="4525963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425" y="1700808"/>
            <a:ext cx="4312575" cy="471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334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683" y="1600200"/>
            <a:ext cx="5426633" cy="4525963"/>
          </a:xfrm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자료사진</a:t>
            </a:r>
            <a:r>
              <a:rPr lang="ko-KR" altLang="en-US" dirty="0"/>
              <a:t>이 </a:t>
            </a:r>
            <a:r>
              <a:rPr lang="ko-KR" altLang="en-US" dirty="0" smtClean="0"/>
              <a:t>없어 노트필기첨부</a:t>
            </a:r>
            <a:r>
              <a:rPr lang="en-US" altLang="ko-KR" dirty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6935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21</Words>
  <Application>Microsoft Office PowerPoint</Application>
  <PresentationFormat>화면 슬라이드 쇼(4:3)</PresentationFormat>
  <Paragraphs>4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꿈과 기억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자료사진이 없어 노트필기첨부1</vt:lpstr>
      <vt:lpstr>자료사진이 없어 노트필기첨부2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뇌와 의식</dc:title>
  <dc:creator>Registered User</dc:creator>
  <cp:lastModifiedBy>pc</cp:lastModifiedBy>
  <cp:revision>5</cp:revision>
  <dcterms:created xsi:type="dcterms:W3CDTF">2016-11-06T13:22:22Z</dcterms:created>
  <dcterms:modified xsi:type="dcterms:W3CDTF">2016-11-06T13:56:22Z</dcterms:modified>
</cp:coreProperties>
</file>