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70" r:id="rId5"/>
    <p:sldId id="307" r:id="rId6"/>
    <p:sldId id="293" r:id="rId7"/>
    <p:sldId id="309" r:id="rId8"/>
    <p:sldId id="308" r:id="rId9"/>
    <p:sldId id="284" r:id="rId10"/>
    <p:sldId id="285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CC3300"/>
    <a:srgbClr val="0000FF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60" d="100"/>
          <a:sy n="60" d="100"/>
        </p:scale>
        <p:origin x="-1554" y="-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760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6075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771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8750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3727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36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042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846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046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051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39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9115-6C2D-4C1A-893D-5724ABF73B06}" type="datetimeFigureOut">
              <a:rPr lang="ko-KR" altLang="en-US" smtClean="0"/>
              <a:t>2019-10-06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514FE-5219-4F7B-8EC5-E3DAE4B5730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03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098885" y="1114342"/>
            <a:ext cx="9809747" cy="1115511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/>
              <a:t>3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20652"/>
            <a:ext cx="9144000" cy="437147"/>
          </a:xfrm>
        </p:spPr>
        <p:txBody>
          <a:bodyPr/>
          <a:lstStyle/>
          <a:p>
            <a:r>
              <a:rPr lang="en-US" altLang="ko-KR" dirty="0" smtClean="0"/>
              <a:t>2019-10-06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400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608" y="237067"/>
            <a:ext cx="4370981" cy="64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7846" y="146581"/>
            <a:ext cx="4700587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13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0" y="96838"/>
            <a:ext cx="6718300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75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88" y="117475"/>
            <a:ext cx="7162800" cy="6621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33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134" y="149226"/>
            <a:ext cx="4511675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816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553" y="386322"/>
            <a:ext cx="7855322" cy="61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4157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365125"/>
            <a:ext cx="1097915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73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88913"/>
            <a:ext cx="5108575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16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428625"/>
            <a:ext cx="10242550" cy="599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683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536575"/>
            <a:ext cx="8120063" cy="578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153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8</Words>
  <Application>Microsoft Office PowerPoint</Application>
  <PresentationFormat>사용자 지정</PresentationFormat>
  <Paragraphs>2</Paragraphs>
  <Slides>10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제 11회 특별한 뇌과학 3강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10회 특별한 뇌과학 1강</dc:title>
  <dc:creator>김지후</dc:creator>
  <cp:lastModifiedBy>박경택</cp:lastModifiedBy>
  <cp:revision>57</cp:revision>
  <dcterms:created xsi:type="dcterms:W3CDTF">2018-09-16T13:05:38Z</dcterms:created>
  <dcterms:modified xsi:type="dcterms:W3CDTF">2019-10-06T12:33:58Z</dcterms:modified>
</cp:coreProperties>
</file>