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67" d="100"/>
          <a:sy n="67" d="100"/>
        </p:scale>
        <p:origin x="84" y="16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6682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9410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8574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6162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4328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3386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3922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2059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514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025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3A4E8-2171-4923-8DA9-8D9EC8000A43}" type="datetimeFigureOut">
              <a:rPr lang="ko-KR" altLang="en-US" smtClean="0"/>
              <a:t>2018-11-04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6581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3A4E8-2171-4923-8DA9-8D9EC8000A43}" type="datetimeFigureOut">
              <a:rPr lang="ko-KR" altLang="en-US" smtClean="0"/>
              <a:t>2018-11-04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AA5AA-F584-4E9B-9B01-E73DBA4ED2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7783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275347" y="1122363"/>
            <a:ext cx="9609221" cy="1067384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6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756484"/>
            <a:ext cx="9144000" cy="501316"/>
          </a:xfrm>
        </p:spPr>
        <p:txBody>
          <a:bodyPr/>
          <a:lstStyle/>
          <a:p>
            <a:r>
              <a:rPr lang="en-US" altLang="ko-KR" dirty="0" smtClean="0"/>
              <a:t>2018-11-4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27933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983" y="0"/>
            <a:ext cx="70640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674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781" y="0"/>
            <a:ext cx="57864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995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404" y="0"/>
            <a:ext cx="76111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1454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603" y="0"/>
            <a:ext cx="63507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828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765" y="0"/>
            <a:ext cx="60364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3107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0799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3565" y="0"/>
            <a:ext cx="46648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1480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062" y="0"/>
            <a:ext cx="58578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7424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12"/>
          <a:stretch/>
        </p:blipFill>
        <p:spPr>
          <a:xfrm>
            <a:off x="3177152" y="0"/>
            <a:ext cx="5774343" cy="69814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96127" y="0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 smtClean="0"/>
              <a:t>⑨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588445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747" y="0"/>
            <a:ext cx="63365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3616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269" y="0"/>
            <a:ext cx="5386388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8" t="13863" r="30351" b="21819"/>
          <a:stretch/>
        </p:blipFill>
        <p:spPr>
          <a:xfrm>
            <a:off x="8710863" y="5045242"/>
            <a:ext cx="3360821" cy="167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479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와이드스크린</PresentationFormat>
  <Paragraphs>3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맑은 고딕</vt:lpstr>
      <vt:lpstr>Arial</vt:lpstr>
      <vt:lpstr>Office 테마</vt:lpstr>
      <vt:lpstr>제 10회 특별한 뇌과학 6강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특별한 뇌과학 6강</dc:title>
  <dc:creator>김지후</dc:creator>
  <cp:lastModifiedBy>김지후</cp:lastModifiedBy>
  <cp:revision>2</cp:revision>
  <dcterms:created xsi:type="dcterms:W3CDTF">2018-11-04T12:27:31Z</dcterms:created>
  <dcterms:modified xsi:type="dcterms:W3CDTF">2018-11-04T12:33:09Z</dcterms:modified>
</cp:coreProperties>
</file>