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70" r:id="rId5"/>
    <p:sldId id="282" r:id="rId6"/>
    <p:sldId id="272" r:id="rId7"/>
    <p:sldId id="290" r:id="rId8"/>
    <p:sldId id="276" r:id="rId9"/>
    <p:sldId id="284" r:id="rId10"/>
    <p:sldId id="285" r:id="rId11"/>
    <p:sldId id="286" r:id="rId12"/>
    <p:sldId id="287" r:id="rId13"/>
    <p:sldId id="288" r:id="rId14"/>
    <p:sldId id="289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00FF"/>
    <a:srgbClr val="9933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80" d="100"/>
          <a:sy n="80" d="100"/>
        </p:scale>
        <p:origin x="-792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1760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075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771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750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3727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136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42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5846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046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051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391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9115-6C2D-4C1A-893D-5724ABF73B06}" type="datetimeFigureOut">
              <a:rPr lang="ko-KR" altLang="en-US" smtClean="0"/>
              <a:t>2019-09-30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03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98885" y="1114342"/>
            <a:ext cx="9809747" cy="1115511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0652"/>
            <a:ext cx="9144000" cy="437147"/>
          </a:xfrm>
        </p:spPr>
        <p:txBody>
          <a:bodyPr/>
          <a:lstStyle/>
          <a:p>
            <a:r>
              <a:rPr lang="en-US" altLang="ko-KR" dirty="0" smtClean="0"/>
              <a:t>2019-09-29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4400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75" y="730250"/>
            <a:ext cx="6065838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0132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688" y="2635942"/>
            <a:ext cx="4627562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1025525"/>
            <a:ext cx="6516688" cy="46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752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0"/>
            <a:ext cx="89011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7333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398" y="456541"/>
            <a:ext cx="8553450" cy="552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3142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615950"/>
            <a:ext cx="5370512" cy="563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59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5" y="237425"/>
            <a:ext cx="9102725" cy="631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597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638" y="338138"/>
            <a:ext cx="4779962" cy="618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980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1588"/>
            <a:ext cx="99377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83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25" y="288925"/>
            <a:ext cx="6510338" cy="628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153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355" y="1110192"/>
            <a:ext cx="9074754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709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628" y="0"/>
            <a:ext cx="80807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511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345" y="714375"/>
            <a:ext cx="5709554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7825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63" y="155575"/>
            <a:ext cx="5449887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5074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8</Words>
  <Application>Microsoft Office PowerPoint</Application>
  <PresentationFormat>사용자 지정</PresentationFormat>
  <Paragraphs>2</Paragraphs>
  <Slides>14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Office 테마</vt:lpstr>
      <vt:lpstr>제 11회 특별한 뇌과학 2강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1강</dc:title>
  <dc:creator>김지후</dc:creator>
  <cp:lastModifiedBy>박경택</cp:lastModifiedBy>
  <cp:revision>36</cp:revision>
  <dcterms:created xsi:type="dcterms:W3CDTF">2018-09-16T13:05:38Z</dcterms:created>
  <dcterms:modified xsi:type="dcterms:W3CDTF">2019-09-30T06:10:17Z</dcterms:modified>
</cp:coreProperties>
</file>