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57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8031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4585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4437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261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262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133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6634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684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100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154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0158E-7371-49DA-AF2E-A2B23BEAEAA0}" type="datetimeFigureOut">
              <a:rPr lang="ko-KR" altLang="en-US" smtClean="0"/>
              <a:t>2018-04-09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FEF3-2301-4F17-9886-00E68295C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761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149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2018-4-8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4747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6587"/>
            <a:ext cx="12192000" cy="388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37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-2264"/>
            <a:ext cx="11413958" cy="686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25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6" y="0"/>
            <a:ext cx="10144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54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081" y="0"/>
            <a:ext cx="5557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80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79" y="0"/>
            <a:ext cx="5443143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286" y="0"/>
            <a:ext cx="64457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135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1500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0" y="0"/>
            <a:ext cx="5981700" cy="493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7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19600" cy="682670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506" y="0"/>
            <a:ext cx="4985084" cy="685981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3" t="35672" r="25505" b="45380"/>
          <a:stretch/>
        </p:blipFill>
        <p:spPr>
          <a:xfrm>
            <a:off x="8217170" y="192504"/>
            <a:ext cx="3826839" cy="236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445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10회 137억년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</dc:title>
  <dc:creator>김지후</dc:creator>
  <cp:lastModifiedBy>김지후</cp:lastModifiedBy>
  <cp:revision>6</cp:revision>
  <dcterms:created xsi:type="dcterms:W3CDTF">2018-04-08T11:55:10Z</dcterms:created>
  <dcterms:modified xsi:type="dcterms:W3CDTF">2018-04-09T00:12:39Z</dcterms:modified>
</cp:coreProperties>
</file>