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1202C-9AE9-4B58-82BE-63581458843C}" type="datetimeFigureOut">
              <a:rPr lang="ko-KR" altLang="en-US" smtClean="0"/>
              <a:t>2017-06-18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0A371-F54E-46E2-8B77-8E0EAF954E4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40071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1202C-9AE9-4B58-82BE-63581458843C}" type="datetimeFigureOut">
              <a:rPr lang="ko-KR" altLang="en-US" smtClean="0"/>
              <a:t>2017-06-18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0A371-F54E-46E2-8B77-8E0EAF954E4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52253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1202C-9AE9-4B58-82BE-63581458843C}" type="datetimeFigureOut">
              <a:rPr lang="ko-KR" altLang="en-US" smtClean="0"/>
              <a:t>2017-06-18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0A371-F54E-46E2-8B77-8E0EAF954E4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026985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1202C-9AE9-4B58-82BE-63581458843C}" type="datetimeFigureOut">
              <a:rPr lang="ko-KR" altLang="en-US" smtClean="0"/>
              <a:t>2017-06-18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0A371-F54E-46E2-8B77-8E0EAF954E4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3670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1202C-9AE9-4B58-82BE-63581458843C}" type="datetimeFigureOut">
              <a:rPr lang="ko-KR" altLang="en-US" smtClean="0"/>
              <a:t>2017-06-18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0A371-F54E-46E2-8B77-8E0EAF954E4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98220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1202C-9AE9-4B58-82BE-63581458843C}" type="datetimeFigureOut">
              <a:rPr lang="ko-KR" altLang="en-US" smtClean="0"/>
              <a:t>2017-06-18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0A371-F54E-46E2-8B77-8E0EAF954E4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904499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1202C-9AE9-4B58-82BE-63581458843C}" type="datetimeFigureOut">
              <a:rPr lang="ko-KR" altLang="en-US" smtClean="0"/>
              <a:t>2017-06-18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0A371-F54E-46E2-8B77-8E0EAF954E4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67490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1202C-9AE9-4B58-82BE-63581458843C}" type="datetimeFigureOut">
              <a:rPr lang="ko-KR" altLang="en-US" smtClean="0"/>
              <a:t>2017-06-18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0A371-F54E-46E2-8B77-8E0EAF954E4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31757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1202C-9AE9-4B58-82BE-63581458843C}" type="datetimeFigureOut">
              <a:rPr lang="ko-KR" altLang="en-US" smtClean="0"/>
              <a:t>2017-06-18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0A371-F54E-46E2-8B77-8E0EAF954E4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70659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1202C-9AE9-4B58-82BE-63581458843C}" type="datetimeFigureOut">
              <a:rPr lang="ko-KR" altLang="en-US" smtClean="0"/>
              <a:t>2017-06-18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0A371-F54E-46E2-8B77-8E0EAF954E4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036816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1202C-9AE9-4B58-82BE-63581458843C}" type="datetimeFigureOut">
              <a:rPr lang="ko-KR" altLang="en-US" smtClean="0"/>
              <a:t>2017-06-18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0A371-F54E-46E2-8B77-8E0EAF954E4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88468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D1202C-9AE9-4B58-82BE-63581458843C}" type="datetimeFigureOut">
              <a:rPr lang="ko-KR" altLang="en-US" smtClean="0"/>
              <a:t>2017-06-18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10A371-F54E-46E2-8B77-8E0EAF954E4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62195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4786" y="0"/>
            <a:ext cx="55824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9734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362" y="513943"/>
            <a:ext cx="9145276" cy="5830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9259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715" y="499878"/>
            <a:ext cx="5253664" cy="4713806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8665" y="409073"/>
            <a:ext cx="5003946" cy="5013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5359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2564" y="0"/>
            <a:ext cx="72268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9839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2065" y="0"/>
            <a:ext cx="58078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48330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2412" y="0"/>
            <a:ext cx="77471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86705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253" y="1090863"/>
            <a:ext cx="10242883" cy="4812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9577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276" y="938464"/>
            <a:ext cx="4821029" cy="5037221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2589" y="834189"/>
            <a:ext cx="388219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3680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0</Words>
  <Application>Microsoft Office PowerPoint</Application>
  <PresentationFormat>와이드스크린</PresentationFormat>
  <Paragraphs>0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1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김지후</dc:creator>
  <cp:lastModifiedBy>김지후</cp:lastModifiedBy>
  <cp:revision>2</cp:revision>
  <dcterms:created xsi:type="dcterms:W3CDTF">2017-06-18T13:33:20Z</dcterms:created>
  <dcterms:modified xsi:type="dcterms:W3CDTF">2017-06-18T13:49:36Z</dcterms:modified>
</cp:coreProperties>
</file>