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16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141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490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4580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101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1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163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033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8485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080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2017-01-23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38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B29AD-403E-471B-95C3-1CD200674DB2}" type="datetimeFigureOut">
              <a:rPr lang="ko-KR" altLang="en-US" smtClean="0"/>
              <a:t>2017-01-23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508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236296" y="0"/>
            <a:ext cx="1908832" cy="6858000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endParaRPr lang="en-US" altLang="ko-KR" sz="2800" dirty="0" smtClean="0">
              <a:solidFill>
                <a:schemeClr val="tx1"/>
              </a:solidFill>
            </a:endParaRPr>
          </a:p>
          <a:p>
            <a:endParaRPr lang="en-US" altLang="ko-KR" sz="2800" dirty="0">
              <a:solidFill>
                <a:schemeClr val="tx1"/>
              </a:solidFill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</a:rPr>
              <a:t>20170122</a:t>
            </a:r>
          </a:p>
          <a:p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ko-KR" altLang="en-US" sz="2800" dirty="0" smtClean="0">
                <a:solidFill>
                  <a:schemeClr val="tx1"/>
                </a:solidFill>
              </a:rPr>
              <a:t>제</a:t>
            </a:r>
            <a:r>
              <a:rPr lang="en-US" altLang="ko-KR" sz="2800" dirty="0" smtClean="0">
                <a:solidFill>
                  <a:schemeClr val="tx1"/>
                </a:solidFill>
              </a:rPr>
              <a:t>18</a:t>
            </a:r>
            <a:r>
              <a:rPr lang="ko-KR" altLang="en-US" sz="2800" dirty="0" smtClean="0">
                <a:solidFill>
                  <a:schemeClr val="tx1"/>
                </a:solidFill>
              </a:rPr>
              <a:t>차</a:t>
            </a:r>
            <a:br>
              <a:rPr lang="ko-KR" altLang="en-US" sz="2800" dirty="0" smtClean="0">
                <a:solidFill>
                  <a:schemeClr val="tx1"/>
                </a:solidFill>
              </a:rPr>
            </a:br>
            <a:r>
              <a:rPr lang="ko-KR" altLang="en-US" sz="2800" dirty="0" err="1" smtClean="0">
                <a:solidFill>
                  <a:schemeClr val="tx1"/>
                </a:solidFill>
              </a:rPr>
              <a:t>과학리딩</a:t>
            </a:r>
            <a:r>
              <a:rPr lang="ko-KR" altLang="en-US" sz="2800" dirty="0" smtClean="0">
                <a:solidFill>
                  <a:schemeClr val="tx1"/>
                </a:solidFill>
              </a:rPr>
              <a:t/>
            </a:r>
            <a:br>
              <a:rPr lang="ko-KR" altLang="en-US" sz="2800" dirty="0" smtClean="0">
                <a:solidFill>
                  <a:schemeClr val="tx1"/>
                </a:solidFill>
              </a:rPr>
            </a:br>
            <a:r>
              <a:rPr lang="ko-KR" altLang="en-US" sz="2800" dirty="0" smtClean="0">
                <a:solidFill>
                  <a:schemeClr val="tx1"/>
                </a:solidFill>
              </a:rPr>
              <a:t/>
            </a:r>
            <a:br>
              <a:rPr lang="ko-KR" altLang="en-US" sz="2800" dirty="0" smtClean="0">
                <a:solidFill>
                  <a:schemeClr val="tx1"/>
                </a:solidFill>
              </a:rPr>
            </a:br>
            <a:r>
              <a:rPr lang="en-US" altLang="ko-KR" sz="4000" dirty="0" smtClean="0">
                <a:solidFill>
                  <a:schemeClr val="tx1"/>
                </a:solidFill>
              </a:rPr>
              <a:t>Limbic</a:t>
            </a:r>
          </a:p>
          <a:p>
            <a:r>
              <a:rPr lang="en-US" altLang="ko-KR" sz="2800" dirty="0" smtClean="0">
                <a:solidFill>
                  <a:schemeClr val="tx1"/>
                </a:solidFill>
              </a:rPr>
              <a:t>&amp;</a:t>
            </a:r>
          </a:p>
          <a:p>
            <a:r>
              <a:rPr lang="en-US" altLang="ko-KR" sz="2000" dirty="0" smtClean="0">
                <a:solidFill>
                  <a:schemeClr val="tx1"/>
                </a:solidFill>
              </a:rPr>
              <a:t>Hypothalamus</a:t>
            </a:r>
            <a:endParaRPr lang="ko-KR" altLang="en-US" sz="2000" dirty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64288" cy="713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98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Frame 6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240395"/>
            <a:ext cx="5328592" cy="5586709"/>
          </a:xfrm>
          <a:ln w="15875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3379102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Frame 6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660" y="1304449"/>
            <a:ext cx="5782668" cy="5553551"/>
          </a:xfrm>
          <a:ln w="1905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23195816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Frame 6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3" y="1202980"/>
            <a:ext cx="3888432" cy="5525035"/>
          </a:xfrm>
          <a:ln w="1905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2084367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보</a:t>
            </a:r>
            <a:r>
              <a:rPr lang="ko-KR" altLang="en-US" dirty="0"/>
              <a:t>조 </a:t>
            </a:r>
            <a:r>
              <a:rPr lang="en-US" altLang="ko-KR" dirty="0" smtClean="0"/>
              <a:t>- Hypothalamus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421" y="1600200"/>
            <a:ext cx="6426653" cy="5069160"/>
          </a:xfrm>
          <a:ln w="1905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8243501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보</a:t>
            </a:r>
            <a:r>
              <a:rPr lang="ko-KR" altLang="en-US" dirty="0"/>
              <a:t>조 </a:t>
            </a:r>
            <a:r>
              <a:rPr lang="en-US" altLang="ko-KR" dirty="0" smtClean="0"/>
              <a:t>- Hypothalamus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557" y="1600200"/>
            <a:ext cx="3344885" cy="4525963"/>
          </a:xfrm>
          <a:ln w="1905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744540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13</Words>
  <Application>Microsoft Office PowerPoint</Application>
  <PresentationFormat>화면 슬라이드 쇼(4:3)</PresentationFormat>
  <Paragraphs>11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PowerPoint 프레젠테이션</vt:lpstr>
      <vt:lpstr>Frame 6</vt:lpstr>
      <vt:lpstr>Frame 6</vt:lpstr>
      <vt:lpstr>Frame 6</vt:lpstr>
      <vt:lpstr>보조 - Hypothalamus</vt:lpstr>
      <vt:lpstr>보조 - Hypothalamus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4</cp:revision>
  <dcterms:created xsi:type="dcterms:W3CDTF">2017-01-23T11:46:14Z</dcterms:created>
  <dcterms:modified xsi:type="dcterms:W3CDTF">2017-01-23T13:00:33Z</dcterms:modified>
</cp:coreProperties>
</file>