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76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17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150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03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76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44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34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50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35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656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62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CB754-065F-4974-B4F3-F84666CE0500}" type="datetimeFigureOut">
              <a:rPr lang="ko-KR" altLang="en-US" smtClean="0"/>
              <a:t>2019-06-09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454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2019-06-09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2045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9" t="1520" r="1196" b="3509"/>
          <a:stretch/>
        </p:blipFill>
        <p:spPr>
          <a:xfrm>
            <a:off x="1780674" y="0"/>
            <a:ext cx="8213558" cy="688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50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552" y="0"/>
            <a:ext cx="83127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22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64" y="0"/>
            <a:ext cx="472201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162" y="0"/>
            <a:ext cx="5286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436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953" y="0"/>
            <a:ext cx="5322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09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153" y="0"/>
            <a:ext cx="6693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536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912" y="0"/>
            <a:ext cx="5972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641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450" y="0"/>
            <a:ext cx="6515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90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156" y="0"/>
            <a:ext cx="6643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2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33" y="0"/>
            <a:ext cx="10650204" cy="685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4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3" y="0"/>
            <a:ext cx="7770952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25" y="0"/>
            <a:ext cx="5698947" cy="322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03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09" y="0"/>
            <a:ext cx="11213433" cy="686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812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0" t="1872" r="3472" b="5848"/>
          <a:stretch/>
        </p:blipFill>
        <p:spPr>
          <a:xfrm>
            <a:off x="3513221" y="0"/>
            <a:ext cx="4130842" cy="683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와이드스크린</PresentationFormat>
  <Paragraphs>2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제 11회  137억년 우주의 진화 - 6강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- 6강</dc:title>
  <dc:creator>김지후</dc:creator>
  <cp:lastModifiedBy>김지후</cp:lastModifiedBy>
  <cp:revision>2</cp:revision>
  <dcterms:created xsi:type="dcterms:W3CDTF">2019-06-09T12:59:42Z</dcterms:created>
  <dcterms:modified xsi:type="dcterms:W3CDTF">2019-06-09T13:01:30Z</dcterms:modified>
</cp:coreProperties>
</file>