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58" r:id="rId5"/>
    <p:sldId id="259" r:id="rId6"/>
    <p:sldId id="260" r:id="rId7"/>
    <p:sldId id="261" r:id="rId8"/>
    <p:sldId id="263" r:id="rId9"/>
    <p:sldId id="262" r:id="rId10"/>
    <p:sldId id="265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2018-04-30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7024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2018-04-30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621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2018-04-30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5879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2018-04-30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36878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2018-04-30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0702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2018-04-30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9000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2018-04-30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6947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2018-04-30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485563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2018-04-30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3008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2018-04-30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50493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2018-04-30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597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834A6E-582D-4952-9BFB-696BCF664BB2}" type="datetimeFigureOut">
              <a:rPr lang="ko-KR" altLang="en-US" smtClean="0"/>
              <a:t>2018-04-30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7326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067384"/>
          </a:xfrm>
        </p:spPr>
        <p:txBody>
          <a:bodyPr/>
          <a:lstStyle/>
          <a:p>
            <a:r>
              <a:rPr lang="ko-KR" altLang="en-US" dirty="0" smtClean="0"/>
              <a:t>제 </a:t>
            </a:r>
            <a:r>
              <a:rPr lang="en-US" altLang="ko-KR" dirty="0" smtClean="0"/>
              <a:t>10</a:t>
            </a:r>
            <a:r>
              <a:rPr lang="ko-KR" altLang="en-US" dirty="0" smtClean="0"/>
              <a:t>회 </a:t>
            </a:r>
            <a:r>
              <a:rPr lang="en-US" altLang="ko-KR" dirty="0" smtClean="0"/>
              <a:t>137</a:t>
            </a:r>
            <a:r>
              <a:rPr lang="ko-KR" altLang="en-US" dirty="0" smtClean="0"/>
              <a:t>억년 </a:t>
            </a:r>
            <a:r>
              <a:rPr lang="en-US" altLang="ko-KR" dirty="0" smtClean="0"/>
              <a:t>5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828674"/>
            <a:ext cx="9144000" cy="429126"/>
          </a:xfrm>
        </p:spPr>
        <p:txBody>
          <a:bodyPr/>
          <a:lstStyle/>
          <a:p>
            <a:r>
              <a:rPr lang="en-US" altLang="ko-KR" dirty="0" smtClean="0"/>
              <a:t>2018-4-29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840940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2568" y="0"/>
            <a:ext cx="64650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4706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2595" y="0"/>
            <a:ext cx="7945449" cy="303835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9438" y="3264567"/>
            <a:ext cx="8078606" cy="3256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8753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9928" y="0"/>
            <a:ext cx="69521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2865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1461" y="0"/>
            <a:ext cx="57292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2613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304" y="291014"/>
            <a:ext cx="11368396" cy="6406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7788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337" y="0"/>
            <a:ext cx="52649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6097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357" y="1599798"/>
            <a:ext cx="8722046" cy="3597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428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871"/>
          <a:stretch/>
        </p:blipFill>
        <p:spPr>
          <a:xfrm>
            <a:off x="2034589" y="409075"/>
            <a:ext cx="8487119" cy="6071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2006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3" t="57947" r="153" b="-871"/>
          <a:stretch/>
        </p:blipFill>
        <p:spPr>
          <a:xfrm>
            <a:off x="662991" y="641684"/>
            <a:ext cx="10476203" cy="5534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228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8</Words>
  <Application>Microsoft Office PowerPoint</Application>
  <PresentationFormat>와이드스크린</PresentationFormat>
  <Paragraphs>2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3" baseType="lpstr">
      <vt:lpstr>맑은 고딕</vt:lpstr>
      <vt:lpstr>Arial</vt:lpstr>
      <vt:lpstr>Office 테마</vt:lpstr>
      <vt:lpstr>제 10회 137억년 5강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10회 137억년 5강</dc:title>
  <dc:creator>김지후</dc:creator>
  <cp:lastModifiedBy>김지후</cp:lastModifiedBy>
  <cp:revision>5</cp:revision>
  <dcterms:created xsi:type="dcterms:W3CDTF">2018-04-29T11:36:53Z</dcterms:created>
  <dcterms:modified xsi:type="dcterms:W3CDTF">2018-04-29T15:59:27Z</dcterms:modified>
</cp:coreProperties>
</file>