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64" d="100"/>
          <a:sy n="64" d="100"/>
        </p:scale>
        <p:origin x="90" y="15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53E53-77E9-426D-BE6F-7E1A6678D98A}" type="datetimeFigureOut">
              <a:rPr lang="ko-KR" altLang="en-US" smtClean="0"/>
              <a:t>2017-09-24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5148A-DD5A-450C-A171-233BF4916D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4099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53E53-77E9-426D-BE6F-7E1A6678D98A}" type="datetimeFigureOut">
              <a:rPr lang="ko-KR" altLang="en-US" smtClean="0"/>
              <a:t>2017-09-24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5148A-DD5A-450C-A171-233BF4916D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5574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53E53-77E9-426D-BE6F-7E1A6678D98A}" type="datetimeFigureOut">
              <a:rPr lang="ko-KR" altLang="en-US" smtClean="0"/>
              <a:t>2017-09-24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5148A-DD5A-450C-A171-233BF4916D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40030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53E53-77E9-426D-BE6F-7E1A6678D98A}" type="datetimeFigureOut">
              <a:rPr lang="ko-KR" altLang="en-US" smtClean="0"/>
              <a:t>2017-09-24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5148A-DD5A-450C-A171-233BF4916D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39541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53E53-77E9-426D-BE6F-7E1A6678D98A}" type="datetimeFigureOut">
              <a:rPr lang="ko-KR" altLang="en-US" smtClean="0"/>
              <a:t>2017-09-24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5148A-DD5A-450C-A171-233BF4916D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8361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53E53-77E9-426D-BE6F-7E1A6678D98A}" type="datetimeFigureOut">
              <a:rPr lang="ko-KR" altLang="en-US" smtClean="0"/>
              <a:t>2017-09-24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5148A-DD5A-450C-A171-233BF4916D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5185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53E53-77E9-426D-BE6F-7E1A6678D98A}" type="datetimeFigureOut">
              <a:rPr lang="ko-KR" altLang="en-US" smtClean="0"/>
              <a:t>2017-09-24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5148A-DD5A-450C-A171-233BF4916D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3198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53E53-77E9-426D-BE6F-7E1A6678D98A}" type="datetimeFigureOut">
              <a:rPr lang="ko-KR" altLang="en-US" smtClean="0"/>
              <a:t>2017-09-24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5148A-DD5A-450C-A171-233BF4916D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8379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53E53-77E9-426D-BE6F-7E1A6678D98A}" type="datetimeFigureOut">
              <a:rPr lang="ko-KR" altLang="en-US" smtClean="0"/>
              <a:t>2017-09-24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5148A-DD5A-450C-A171-233BF4916D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1251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53E53-77E9-426D-BE6F-7E1A6678D98A}" type="datetimeFigureOut">
              <a:rPr lang="ko-KR" altLang="en-US" smtClean="0"/>
              <a:t>2017-09-24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5148A-DD5A-450C-A171-233BF4916D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4963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53E53-77E9-426D-BE6F-7E1A6678D98A}" type="datetimeFigureOut">
              <a:rPr lang="ko-KR" altLang="en-US" smtClean="0"/>
              <a:t>2017-09-24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5148A-DD5A-450C-A171-233BF4916D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6007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953E53-77E9-426D-BE6F-7E1A6678D98A}" type="datetimeFigureOut">
              <a:rPr lang="ko-KR" altLang="en-US" smtClean="0"/>
              <a:t>2017-09-24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5148A-DD5A-450C-A171-233BF4916D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8213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2053" y="0"/>
            <a:ext cx="60078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5332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346" y="0"/>
            <a:ext cx="88253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0118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76200"/>
            <a:ext cx="9144000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880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143000"/>
            <a:ext cx="9144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2644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841" y="0"/>
            <a:ext cx="68723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5656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937" y="0"/>
            <a:ext cx="55721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198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057275"/>
            <a:ext cx="9144000" cy="474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8627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와이드스크린</PresentationFormat>
  <Paragraphs>0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김지후</dc:creator>
  <cp:lastModifiedBy>김지후</cp:lastModifiedBy>
  <cp:revision>1</cp:revision>
  <dcterms:created xsi:type="dcterms:W3CDTF">2017-09-24T13:11:40Z</dcterms:created>
  <dcterms:modified xsi:type="dcterms:W3CDTF">2017-09-24T13:12:02Z</dcterms:modified>
</cp:coreProperties>
</file>