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74" r:id="rId4"/>
    <p:sldId id="275" r:id="rId5"/>
    <p:sldId id="276" r:id="rId6"/>
    <p:sldId id="277" r:id="rId7"/>
    <p:sldId id="278" r:id="rId8"/>
    <p:sldId id="280" r:id="rId9"/>
    <p:sldId id="281" r:id="rId10"/>
    <p:sldId id="282" r:id="rId11"/>
    <p:sldId id="287" r:id="rId12"/>
    <p:sldId id="288" r:id="rId13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88" autoAdjust="0"/>
    <p:restoredTop sz="94660"/>
  </p:normalViewPr>
  <p:slideViewPr>
    <p:cSldViewPr snapToGrid="0">
      <p:cViewPr>
        <p:scale>
          <a:sx n="46" d="100"/>
          <a:sy n="46" d="100"/>
        </p:scale>
        <p:origin x="1469" y="9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2020-06-07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476" y="1018141"/>
            <a:ext cx="10620379" cy="1163637"/>
          </a:xfrm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2020-05-31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885" y="286239"/>
            <a:ext cx="8730229" cy="628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77" y="261853"/>
            <a:ext cx="11510246" cy="633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045" y="112488"/>
            <a:ext cx="5425910" cy="6633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8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0894" y="225274"/>
            <a:ext cx="5950212" cy="640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7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140" y="728238"/>
            <a:ext cx="8571719" cy="540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88" y="1267780"/>
            <a:ext cx="11900423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5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924" y="548390"/>
            <a:ext cx="7462151" cy="576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05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14" y="414266"/>
            <a:ext cx="11290771" cy="602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96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776" y="368543"/>
            <a:ext cx="5712447" cy="612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4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39" y="1401904"/>
            <a:ext cx="9620322" cy="405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81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343" y="188695"/>
            <a:ext cx="9809314" cy="648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2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10</Words>
  <Application>Microsoft Office PowerPoint</Application>
  <PresentationFormat>와이드스크린</PresentationFormat>
  <Paragraphs>2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제12회 137억년 우주의 진화 2강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67</cp:revision>
  <cp:lastPrinted>2020-06-02T10:27:52Z</cp:lastPrinted>
  <dcterms:created xsi:type="dcterms:W3CDTF">2019-11-03T12:20:51Z</dcterms:created>
  <dcterms:modified xsi:type="dcterms:W3CDTF">2020-06-07T01:09:53Z</dcterms:modified>
</cp:coreProperties>
</file>