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97" r:id="rId4"/>
    <p:sldId id="299" r:id="rId5"/>
    <p:sldId id="300" r:id="rId6"/>
    <p:sldId id="301" r:id="rId7"/>
    <p:sldId id="304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FF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>
        <p:scale>
          <a:sx n="78" d="100"/>
          <a:sy n="78" d="100"/>
        </p:scale>
        <p:origin x="-870" y="-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024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621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879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3687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0702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9000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694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8556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3008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5049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597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34A6E-582D-4952-9BFB-696BCF664BB2}" type="datetimeFigureOut">
              <a:rPr lang="ko-KR" altLang="en-US" smtClean="0"/>
              <a:t>2018-05-21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7326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67384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</a:t>
            </a:r>
            <a:r>
              <a:rPr lang="en-US" altLang="ko-KR" dirty="0" smtClean="0"/>
              <a:t>7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28674"/>
            <a:ext cx="9144000" cy="429126"/>
          </a:xfrm>
        </p:spPr>
        <p:txBody>
          <a:bodyPr/>
          <a:lstStyle/>
          <a:p>
            <a:r>
              <a:rPr lang="en-US" altLang="ko-KR" dirty="0" smtClean="0"/>
              <a:t>2018-5-20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409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937" y="178130"/>
            <a:ext cx="6392573" cy="650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642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144" y="232012"/>
            <a:ext cx="10287504" cy="6557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862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363" y="-23175"/>
            <a:ext cx="9474200" cy="702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21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925" y="3175"/>
            <a:ext cx="47545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941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006" y="40691"/>
            <a:ext cx="5827712" cy="674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283" y="226095"/>
            <a:ext cx="4755055" cy="4271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243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864" y="87705"/>
            <a:ext cx="3503221" cy="664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137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8</Words>
  <Application>Microsoft Office PowerPoint</Application>
  <PresentationFormat>사용자 지정</PresentationFormat>
  <Paragraphs>2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제 10회 137억년 7강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137억년 5강</dc:title>
  <dc:creator>김지후</dc:creator>
  <cp:lastModifiedBy>박경택</cp:lastModifiedBy>
  <cp:revision>35</cp:revision>
  <dcterms:created xsi:type="dcterms:W3CDTF">2018-04-29T11:36:53Z</dcterms:created>
  <dcterms:modified xsi:type="dcterms:W3CDTF">2018-05-21T01:43:45Z</dcterms:modified>
</cp:coreProperties>
</file>