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1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B0D30-479D-4748-BB7F-DABA67790A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BC9D5B2-14AD-4AC2-A56D-A1C0635C4D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417892-3BAA-4D22-B1C3-099D068D7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D17BDD-39FF-47F9-A669-4E6C256DD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4A08F8-6FEE-4C2F-9DC8-E5AD09B78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4273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E4E7E6-09B5-4598-987E-2818EF90A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1D5DAB-43BF-4D43-9D76-DEF821647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39BC8D-0723-49BB-9569-FF861249C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B31D127-F5EA-46D7-9475-0ABA94AA9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F680F2-CF75-4D13-AE85-57B97A0AC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726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C267E7-C469-482C-8C9A-2580F7EAB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A808F29-CD10-41C8-B355-6B0EA3F68F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DAFB2E-C74D-4CC2-8DEF-22B19D74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3E221DA-488A-43D8-B7BD-9C2B5013C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B6DAA1-5DD7-463B-9155-2684247B3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914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989A3-616C-454A-BF17-E40E4D8DE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62CA04E-A99D-4639-B113-21A81745D6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5C2CD02-78CF-4769-86C0-3AF20727D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5A5ECE6-F83F-4B98-8FAB-DB43F7CB8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AAEA2AE-6E71-4AF1-A956-4B8D9F2C1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715E558-1183-4B1F-8CBF-5B8BA1970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005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1C0C52-1746-4FD8-8E1A-195ABC5A3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3028EE6-304A-4070-8DDF-B40C4471CD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9E975A4-B50B-4A5C-B520-1E64BDA31E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2007DDC-3615-410F-9319-5A812812B2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430B613-EA7D-4E22-9C03-46A5D727DA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E3F5C22-E038-4666-A102-D22828AFF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28B50CF-2A62-4053-ABFC-EE55857EE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B198151-6E40-47B2-AF5C-3045F7249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071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7EDB7E-F0F2-40C8-B9E4-B32393306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C18F4DB-0D69-4230-9CC9-8C2DD49BF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A6454AB-9436-4F05-BAB7-D676643EC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02075D9-A000-4B9F-B24C-96583ADF4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98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912A393-7E7C-4F18-962C-E4B907D4D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0B3E47B-3116-419B-A8A1-974006A03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DB79EEC-3171-4A01-A76A-3E28D38E0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865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73566A-D932-4E6F-9F9C-16F6687CE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E6A0097-E283-4496-8FBA-B7B54E0EDF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3287347-93DE-4A0C-8E23-C23CFD46D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49D7E5B-6492-4160-AEC9-963BA1A18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95BFB38-5F7E-472F-8CBA-7D0693EF8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01246D-1348-4EEA-AA33-E7B4B58E3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21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7BA74E-E7F2-4A80-96AD-64D494B99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3044012-7ADB-4306-9C64-D24E0AB742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D20F722-1219-43BE-8F94-C3CDAA7586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3293898-2406-4343-9966-E6BC7976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4707658-79FF-4ECF-BF24-5E2EF1CB1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3B1ED60-B265-4F37-9F8F-5B8B19447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5013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7220C5-41E9-4922-90F9-5C0FC7F65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C3AF53C-340B-4104-8F41-D7C0E64505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1B3D38-7051-4D3E-A29D-F84BEF588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B589A6-1E15-4E6F-9772-6FFAB5927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199195-B750-4B4A-B50E-48AF7769F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50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EAA4B10-4026-4AD1-B7ED-C5465A0882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B5DCD40-5F13-46A0-8652-1B637AD00A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D20D1A-A305-4AEC-8E1E-1479AA493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26EBE5-04EE-4448-8AED-DD9937F06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122620-74A5-4838-9D13-7A804C01F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352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16C750D-9A1A-4DDD-99FC-C41AA4297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D129E6D-A796-4605-B594-75E83CDF9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CCA762-99D7-44B2-9718-807764AEB8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FA814-1B3F-417D-A060-BFCEED9CA6FE}" type="datetimeFigureOut">
              <a:rPr lang="ko-KR" altLang="en-US" smtClean="0"/>
              <a:t>2020-02-16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99E6A9-A2E2-407C-93E9-F06DF9A0B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EFB937-A88B-428C-8A19-F41793B139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69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7044ED-03FB-402A-A85E-EC9B2725FD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시즌</a:t>
            </a:r>
            <a:r>
              <a:rPr lang="en-US" altLang="ko-KR" dirty="0"/>
              <a:t>5 </a:t>
            </a:r>
            <a:r>
              <a:rPr lang="ko-KR" altLang="en-US" dirty="0" err="1"/>
              <a:t>과학리딩</a:t>
            </a:r>
            <a:r>
              <a:rPr lang="ko-KR" altLang="en-US" dirty="0"/>
              <a:t> </a:t>
            </a:r>
            <a:r>
              <a:rPr lang="en-US" altLang="ko-KR" dirty="0"/>
              <a:t>– 45</a:t>
            </a:r>
            <a:r>
              <a:rPr lang="ko-KR" altLang="en-US" dirty="0" err="1"/>
              <a:t>회차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92BC4F9-5153-4D0B-ABB7-ABE98584CD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06012"/>
            <a:ext cx="9144000" cy="751788"/>
          </a:xfrm>
        </p:spPr>
        <p:txBody>
          <a:bodyPr/>
          <a:lstStyle/>
          <a:p>
            <a:r>
              <a:rPr lang="en-US" altLang="ko-KR" dirty="0"/>
              <a:t>2020. 02. 16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2638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C0F00E-14BC-48D6-9830-151B542A7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 descr="텍스트, 지도이(가) 표시된 사진&#10;&#10;매우 높은 신뢰도로 생성된 설명">
            <a:extLst>
              <a:ext uri="{FF2B5EF4-FFF2-40B4-BE49-F238E27FC236}">
                <a16:creationId xmlns:a16="http://schemas.microsoft.com/office/drawing/2014/main" id="{56B903CA-A9F0-466E-8897-15BE05F44F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846" y="71120"/>
            <a:ext cx="9650308" cy="6644640"/>
          </a:xfrm>
        </p:spPr>
      </p:pic>
    </p:spTree>
    <p:extLst>
      <p:ext uri="{BB962C8B-B14F-4D97-AF65-F5344CB8AC3E}">
        <p14:creationId xmlns:p14="http://schemas.microsoft.com/office/powerpoint/2010/main" val="3016937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C0F00E-14BC-48D6-9830-151B542A7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텍스트, 지도이(가) 표시된 사진&#10;&#10;매우 높은 신뢰도로 생성된 설명">
            <a:extLst>
              <a:ext uri="{FF2B5EF4-FFF2-40B4-BE49-F238E27FC236}">
                <a16:creationId xmlns:a16="http://schemas.microsoft.com/office/drawing/2014/main" id="{C0553429-18CE-4A09-97C1-ADBBF2950A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721" y="201354"/>
            <a:ext cx="5926750" cy="6656646"/>
          </a:xfrm>
        </p:spPr>
      </p:pic>
    </p:spTree>
    <p:extLst>
      <p:ext uri="{BB962C8B-B14F-4D97-AF65-F5344CB8AC3E}">
        <p14:creationId xmlns:p14="http://schemas.microsoft.com/office/powerpoint/2010/main" val="1510993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C0F00E-14BC-48D6-9830-151B542A7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04DE952E-DF5C-4F2D-AC83-3D8EF1814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231" y="111760"/>
            <a:ext cx="9251986" cy="6746240"/>
          </a:xfrm>
        </p:spPr>
      </p:pic>
    </p:spTree>
    <p:extLst>
      <p:ext uri="{BB962C8B-B14F-4D97-AF65-F5344CB8AC3E}">
        <p14:creationId xmlns:p14="http://schemas.microsoft.com/office/powerpoint/2010/main" val="4153650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024FAF-64B4-4166-A26E-07315F4ED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" name="내용 개체 틀 8" descr="텍스트, 지도이(가) 표시된 사진&#10;&#10;높은 신뢰도로 생성된 설명">
            <a:extLst>
              <a:ext uri="{FF2B5EF4-FFF2-40B4-BE49-F238E27FC236}">
                <a16:creationId xmlns:a16="http://schemas.microsoft.com/office/drawing/2014/main" id="{8463468E-477D-44A0-9209-DE9E66C74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78" y="0"/>
            <a:ext cx="9829732" cy="7024164"/>
          </a:xfrm>
        </p:spPr>
      </p:pic>
    </p:spTree>
    <p:extLst>
      <p:ext uri="{BB962C8B-B14F-4D97-AF65-F5344CB8AC3E}">
        <p14:creationId xmlns:p14="http://schemas.microsoft.com/office/powerpoint/2010/main" val="1934247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5ACAFE-4969-4ADA-B971-BC4A62AB3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 descr="운동경기이(가) 표시된 사진&#10;&#10;높은 신뢰도로 생성된 설명">
            <a:extLst>
              <a:ext uri="{FF2B5EF4-FFF2-40B4-BE49-F238E27FC236}">
                <a16:creationId xmlns:a16="http://schemas.microsoft.com/office/drawing/2014/main" id="{664ADA49-D346-42D4-A19F-1B3F2DDB3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319" y="188536"/>
            <a:ext cx="5745277" cy="6435784"/>
          </a:xfrm>
        </p:spPr>
      </p:pic>
    </p:spTree>
    <p:extLst>
      <p:ext uri="{BB962C8B-B14F-4D97-AF65-F5344CB8AC3E}">
        <p14:creationId xmlns:p14="http://schemas.microsoft.com/office/powerpoint/2010/main" val="2146575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946FD5-B836-4F17-BCB0-0EECC5D3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6A6BF709-0AFE-492E-A83C-95B9EBB4EB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701131"/>
            <a:ext cx="9144000" cy="2600325"/>
          </a:xfrm>
        </p:spPr>
      </p:pic>
    </p:spTree>
    <p:extLst>
      <p:ext uri="{BB962C8B-B14F-4D97-AF65-F5344CB8AC3E}">
        <p14:creationId xmlns:p14="http://schemas.microsoft.com/office/powerpoint/2010/main" val="821213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11</Words>
  <Application>Microsoft Office PowerPoint</Application>
  <PresentationFormat>와이드스크린</PresentationFormat>
  <Paragraphs>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시즌5 과학리딩 – 45회차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시즌5 과학리딩 – 44회차</dc:title>
  <dc:creator>Kim, Woo Hyeun</dc:creator>
  <cp:lastModifiedBy>Kim, Woo Hyeun</cp:lastModifiedBy>
  <cp:revision>3</cp:revision>
  <dcterms:created xsi:type="dcterms:W3CDTF">2020-02-09T12:01:30Z</dcterms:created>
  <dcterms:modified xsi:type="dcterms:W3CDTF">2020-02-16T14:14:06Z</dcterms:modified>
</cp:coreProperties>
</file>