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C6FC8-8368-4415-A835-9B452580A14C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44E1-0E92-413B-B7BF-42E4D3694E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1838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C6FC8-8368-4415-A835-9B452580A14C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44E1-0E92-413B-B7BF-42E4D3694E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5094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C6FC8-8368-4415-A835-9B452580A14C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44E1-0E92-413B-B7BF-42E4D3694E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8278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C6FC8-8368-4415-A835-9B452580A14C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44E1-0E92-413B-B7BF-42E4D3694E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374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C6FC8-8368-4415-A835-9B452580A14C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44E1-0E92-413B-B7BF-42E4D3694E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366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C6FC8-8368-4415-A835-9B452580A14C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44E1-0E92-413B-B7BF-42E4D3694E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4322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C6FC8-8368-4415-A835-9B452580A14C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44E1-0E92-413B-B7BF-42E4D3694E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1939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C6FC8-8368-4415-A835-9B452580A14C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44E1-0E92-413B-B7BF-42E4D3694E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2392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C6FC8-8368-4415-A835-9B452580A14C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44E1-0E92-413B-B7BF-42E4D3694E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7587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C6FC8-8368-4415-A835-9B452580A14C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44E1-0E92-413B-B7BF-42E4D3694E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3531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C6FC8-8368-4415-A835-9B452580A14C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344E1-0E92-413B-B7BF-42E4D3694E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3685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C6FC8-8368-4415-A835-9B452580A14C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C344E1-0E92-413B-B7BF-42E4D3694E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6822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195721"/>
          </a:xfrm>
        </p:spPr>
        <p:txBody>
          <a:bodyPr/>
          <a:lstStyle/>
          <a:p>
            <a:r>
              <a:rPr lang="ko-KR" altLang="en-US" smtClean="0"/>
              <a:t>제 </a:t>
            </a:r>
            <a:r>
              <a:rPr lang="en-US" altLang="ko-KR" dirty="0" smtClean="0"/>
              <a:t>26</a:t>
            </a:r>
            <a:r>
              <a:rPr lang="ko-KR" altLang="en-US" dirty="0" smtClean="0"/>
              <a:t>회 </a:t>
            </a:r>
            <a:r>
              <a:rPr lang="ko-KR" altLang="en-US" dirty="0" err="1" smtClean="0"/>
              <a:t>과학리딩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796588"/>
            <a:ext cx="9144000" cy="461211"/>
          </a:xfrm>
        </p:spPr>
        <p:txBody>
          <a:bodyPr/>
          <a:lstStyle/>
          <a:p>
            <a:r>
              <a:rPr lang="en-US" altLang="ko-KR" dirty="0" smtClean="0"/>
              <a:t>2018-1-14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99307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315" y="0"/>
            <a:ext cx="63793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645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090" y="0"/>
            <a:ext cx="54078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7676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841" y="0"/>
            <a:ext cx="68723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537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251" y="0"/>
            <a:ext cx="68794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8068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484" y="0"/>
            <a:ext cx="88490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1297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362075"/>
            <a:ext cx="9144000" cy="413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5614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와이드스크린</PresentationFormat>
  <Paragraphs>2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제 26회 과학리딩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26회 과학리딩</dc:title>
  <dc:creator>김지후</dc:creator>
  <cp:lastModifiedBy>김지후</cp:lastModifiedBy>
  <cp:revision>1</cp:revision>
  <dcterms:created xsi:type="dcterms:W3CDTF">2018-01-14T22:46:29Z</dcterms:created>
  <dcterms:modified xsi:type="dcterms:W3CDTF">2018-01-14T22:46:39Z</dcterms:modified>
</cp:coreProperties>
</file>