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DC7F-5EF5-4EE2-85BC-32624D454BB1}" type="datetimeFigureOut">
              <a:rPr lang="ko-KR" altLang="en-US" smtClean="0"/>
              <a:t>2018-03-11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932C7-D6BE-4434-B208-107880E495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8594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DC7F-5EF5-4EE2-85BC-32624D454BB1}" type="datetimeFigureOut">
              <a:rPr lang="ko-KR" altLang="en-US" smtClean="0"/>
              <a:t>2018-03-11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932C7-D6BE-4434-B208-107880E495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10453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DC7F-5EF5-4EE2-85BC-32624D454BB1}" type="datetimeFigureOut">
              <a:rPr lang="ko-KR" altLang="en-US" smtClean="0"/>
              <a:t>2018-03-11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932C7-D6BE-4434-B208-107880E495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380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DC7F-5EF5-4EE2-85BC-32624D454BB1}" type="datetimeFigureOut">
              <a:rPr lang="ko-KR" altLang="en-US" smtClean="0"/>
              <a:t>2018-03-11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932C7-D6BE-4434-B208-107880E495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4739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DC7F-5EF5-4EE2-85BC-32624D454BB1}" type="datetimeFigureOut">
              <a:rPr lang="ko-KR" altLang="en-US" smtClean="0"/>
              <a:t>2018-03-11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932C7-D6BE-4434-B208-107880E495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6650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DC7F-5EF5-4EE2-85BC-32624D454BB1}" type="datetimeFigureOut">
              <a:rPr lang="ko-KR" altLang="en-US" smtClean="0"/>
              <a:t>2018-03-11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932C7-D6BE-4434-B208-107880E495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1235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DC7F-5EF5-4EE2-85BC-32624D454BB1}" type="datetimeFigureOut">
              <a:rPr lang="ko-KR" altLang="en-US" smtClean="0"/>
              <a:t>2018-03-11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932C7-D6BE-4434-B208-107880E495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1764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DC7F-5EF5-4EE2-85BC-32624D454BB1}" type="datetimeFigureOut">
              <a:rPr lang="ko-KR" altLang="en-US" smtClean="0"/>
              <a:t>2018-03-11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932C7-D6BE-4434-B208-107880E495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8826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DC7F-5EF5-4EE2-85BC-32624D454BB1}" type="datetimeFigureOut">
              <a:rPr lang="ko-KR" altLang="en-US" smtClean="0"/>
              <a:t>2018-03-11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932C7-D6BE-4434-B208-107880E495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7640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DC7F-5EF5-4EE2-85BC-32624D454BB1}" type="datetimeFigureOut">
              <a:rPr lang="ko-KR" altLang="en-US" smtClean="0"/>
              <a:t>2018-03-11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932C7-D6BE-4434-B208-107880E495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1435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FDC7F-5EF5-4EE2-85BC-32624D454BB1}" type="datetimeFigureOut">
              <a:rPr lang="ko-KR" altLang="en-US" smtClean="0"/>
              <a:t>2018-03-11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932C7-D6BE-4434-B208-107880E495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9930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FDC7F-5EF5-4EE2-85BC-32624D454BB1}" type="datetimeFigureOut">
              <a:rPr lang="ko-KR" altLang="en-US" smtClean="0"/>
              <a:t>2018-03-11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4932C7-D6BE-4434-B208-107880E495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5898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139574"/>
          </a:xfrm>
        </p:spPr>
        <p:txBody>
          <a:bodyPr/>
          <a:lstStyle/>
          <a:p>
            <a:r>
              <a:rPr lang="ko-KR" altLang="en-US" dirty="0" err="1" smtClean="0"/>
              <a:t>과학리딩</a:t>
            </a:r>
            <a:r>
              <a:rPr lang="ko-KR" altLang="en-US" dirty="0" smtClean="0"/>
              <a:t> 제 </a:t>
            </a:r>
            <a:r>
              <a:rPr lang="en-US" altLang="ko-KR" dirty="0" smtClean="0"/>
              <a:t>33</a:t>
            </a:r>
            <a:r>
              <a:rPr lang="ko-KR" altLang="en-US" dirty="0" smtClean="0"/>
              <a:t>회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756484"/>
            <a:ext cx="9144000" cy="501316"/>
          </a:xfrm>
        </p:spPr>
        <p:txBody>
          <a:bodyPr/>
          <a:lstStyle/>
          <a:p>
            <a:r>
              <a:rPr lang="en-US" altLang="ko-KR" dirty="0" smtClean="0"/>
              <a:t>2018-3-11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443193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3589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29225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3038" y="0"/>
            <a:ext cx="6083500" cy="5855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5577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874" y="0"/>
            <a:ext cx="115099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6286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#.25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269771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55832" cy="48768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6286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#.25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242203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7" y="0"/>
            <a:ext cx="10291012" cy="6796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6537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86"/>
          <a:stretch/>
        </p:blipFill>
        <p:spPr>
          <a:xfrm>
            <a:off x="0" y="0"/>
            <a:ext cx="8831179" cy="6825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9788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</Words>
  <Application>Microsoft Office PowerPoint</Application>
  <PresentationFormat>와이드스크린</PresentationFormat>
  <Paragraphs>4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과학리딩 제 33회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과학리딩 제 33회</dc:title>
  <dc:creator>김지후</dc:creator>
  <cp:lastModifiedBy>김지후</cp:lastModifiedBy>
  <cp:revision>2</cp:revision>
  <dcterms:created xsi:type="dcterms:W3CDTF">2018-03-11T13:54:00Z</dcterms:created>
  <dcterms:modified xsi:type="dcterms:W3CDTF">2018-03-11T13:55:16Z</dcterms:modified>
</cp:coreProperties>
</file>