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569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2597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613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8128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421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751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476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168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9720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6266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219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3D5E8-BD5B-45FA-B2AE-AF5C8E24ADEE}" type="datetimeFigureOut">
              <a:rPr lang="ko-KR" altLang="en-US" smtClean="0"/>
              <a:t>2019-01-28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8EB14-2C09-4E6C-A6E7-5392F70497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556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75405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38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80546"/>
            <a:ext cx="9144000" cy="477253"/>
          </a:xfrm>
        </p:spPr>
        <p:txBody>
          <a:bodyPr/>
          <a:lstStyle/>
          <a:p>
            <a:r>
              <a:rPr lang="en-US" altLang="ko-KR" dirty="0" smtClean="0"/>
              <a:t>2019-01-27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5091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8348"/>
            <a:ext cx="12230090" cy="582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224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42"/>
          <a:stretch/>
        </p:blipFill>
        <p:spPr>
          <a:xfrm>
            <a:off x="1877246" y="0"/>
            <a:ext cx="8985098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66" b="82083"/>
          <a:stretch/>
        </p:blipFill>
        <p:spPr>
          <a:xfrm>
            <a:off x="7543800" y="157162"/>
            <a:ext cx="1499366" cy="12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173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592" y="0"/>
            <a:ext cx="7532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204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20" y="0"/>
            <a:ext cx="4536281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522" y="0"/>
            <a:ext cx="5429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864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787" y="0"/>
            <a:ext cx="5686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881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와이드스크린</PresentationFormat>
  <Paragraphs>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제 38회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38회 과학리딩</dc:title>
  <dc:creator>김지후</dc:creator>
  <cp:lastModifiedBy>김지후</cp:lastModifiedBy>
  <cp:revision>2</cp:revision>
  <dcterms:created xsi:type="dcterms:W3CDTF">2019-01-27T21:59:03Z</dcterms:created>
  <dcterms:modified xsi:type="dcterms:W3CDTF">2019-01-27T21:59:50Z</dcterms:modified>
</cp:coreProperties>
</file>