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2" r:id="rId7"/>
    <p:sldId id="265" r:id="rId8"/>
    <p:sldId id="266" r:id="rId9"/>
    <p:sldId id="267" r:id="rId10"/>
    <p:sldId id="263" r:id="rId11"/>
    <p:sldId id="264" r:id="rId12"/>
    <p:sldId id="260" r:id="rId13"/>
    <p:sldId id="268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144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2792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985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4719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174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8736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058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4408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541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5447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786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7E304-4797-40EC-A734-21CBC44C377A}" type="datetimeFigureOut">
              <a:rPr lang="ko-KR" altLang="en-US" smtClean="0"/>
              <a:t>2016-11-20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2AC98-A368-4A0C-BAD0-651B5709D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4110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9051856" cy="3830538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71600" y="692696"/>
            <a:ext cx="4176464" cy="1109985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ko-KR" altLang="en-US" sz="4800" dirty="0" smtClean="0">
                <a:latin typeface="HY견고딕" pitchFamily="18" charset="-127"/>
                <a:ea typeface="HY견고딕" pitchFamily="18" charset="-127"/>
              </a:rPr>
              <a:t>뇌와 언어</a:t>
            </a:r>
            <a:endParaRPr lang="ko-KR" altLang="en-US" sz="48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7744" y="5877272"/>
            <a:ext cx="6400800" cy="67248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2016 </a:t>
            </a:r>
            <a:r>
              <a:rPr lang="ko-KR" altLang="en-US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제</a:t>
            </a:r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8</a:t>
            </a:r>
            <a:r>
              <a:rPr lang="ko-KR" altLang="en-US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회 특별한 </a:t>
            </a:r>
            <a:r>
              <a:rPr lang="ko-KR" altLang="en-US" sz="2800" dirty="0" err="1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뇌과학</a:t>
            </a:r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8</a:t>
            </a:r>
            <a:r>
              <a:rPr lang="ko-KR" altLang="en-US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강</a:t>
            </a:r>
            <a:r>
              <a:rPr lang="en-US" altLang="ko-KR" sz="2800" dirty="0" smtClean="0">
                <a:solidFill>
                  <a:schemeClr val="tx1"/>
                </a:solidFill>
                <a:latin typeface="HY강B" pitchFamily="18" charset="-127"/>
                <a:ea typeface="HY강B" pitchFamily="18" charset="-127"/>
              </a:rPr>
              <a:t>(11.20)</a:t>
            </a:r>
            <a:endParaRPr lang="ko-KR" altLang="en-US" sz="2800" dirty="0">
              <a:solidFill>
                <a:schemeClr val="tx1"/>
              </a:solidFill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2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18886"/>
            <a:ext cx="8229600" cy="4088591"/>
          </a:xfrm>
        </p:spPr>
      </p:pic>
    </p:spTree>
    <p:extLst>
      <p:ext uri="{BB962C8B-B14F-4D97-AF65-F5344CB8AC3E}">
        <p14:creationId xmlns:p14="http://schemas.microsoft.com/office/powerpoint/2010/main" val="373144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09721"/>
            <a:ext cx="8229600" cy="3306920"/>
          </a:xfrm>
        </p:spPr>
      </p:pic>
    </p:spTree>
    <p:extLst>
      <p:ext uri="{BB962C8B-B14F-4D97-AF65-F5344CB8AC3E}">
        <p14:creationId xmlns:p14="http://schemas.microsoft.com/office/powerpoint/2010/main" val="133392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43" y="0"/>
            <a:ext cx="5118245" cy="6858000"/>
          </a:xfrm>
        </p:spPr>
      </p:pic>
    </p:spTree>
    <p:extLst>
      <p:ext uri="{BB962C8B-B14F-4D97-AF65-F5344CB8AC3E}">
        <p14:creationId xmlns:p14="http://schemas.microsoft.com/office/powerpoint/2010/main" val="26552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96952"/>
            <a:ext cx="8229600" cy="2242156"/>
          </a:xfrm>
          <a:ln w="107950"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54570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7" y="692696"/>
            <a:ext cx="9110376" cy="5472608"/>
          </a:xfrm>
        </p:spPr>
      </p:pic>
    </p:spTree>
    <p:extLst>
      <p:ext uri="{BB962C8B-B14F-4D97-AF65-F5344CB8AC3E}">
        <p14:creationId xmlns:p14="http://schemas.microsoft.com/office/powerpoint/2010/main" val="66787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6672"/>
            <a:ext cx="9149964" cy="5904656"/>
          </a:xfrm>
        </p:spPr>
      </p:pic>
    </p:spTree>
    <p:extLst>
      <p:ext uri="{BB962C8B-B14F-4D97-AF65-F5344CB8AC3E}">
        <p14:creationId xmlns:p14="http://schemas.microsoft.com/office/powerpoint/2010/main" val="418831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0" y="21680"/>
            <a:ext cx="9144000" cy="6802865"/>
          </a:xfrm>
        </p:spPr>
      </p:pic>
    </p:spTree>
    <p:extLst>
      <p:ext uri="{BB962C8B-B14F-4D97-AF65-F5344CB8AC3E}">
        <p14:creationId xmlns:p14="http://schemas.microsoft.com/office/powerpoint/2010/main" val="1093676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44625"/>
            <a:ext cx="7533259" cy="6807640"/>
          </a:xfrm>
        </p:spPr>
      </p:pic>
    </p:spTree>
    <p:extLst>
      <p:ext uri="{BB962C8B-B14F-4D97-AF65-F5344CB8AC3E}">
        <p14:creationId xmlns:p14="http://schemas.microsoft.com/office/powerpoint/2010/main" val="3736728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" y="1916832"/>
            <a:ext cx="9035944" cy="3816423"/>
          </a:xfrm>
        </p:spPr>
      </p:pic>
    </p:spTree>
    <p:extLst>
      <p:ext uri="{BB962C8B-B14F-4D97-AF65-F5344CB8AC3E}">
        <p14:creationId xmlns:p14="http://schemas.microsoft.com/office/powerpoint/2010/main" val="2352151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8748464" cy="6852363"/>
          </a:xfrm>
        </p:spPr>
      </p:pic>
    </p:spTree>
    <p:extLst>
      <p:ext uri="{BB962C8B-B14F-4D97-AF65-F5344CB8AC3E}">
        <p14:creationId xmlns:p14="http://schemas.microsoft.com/office/powerpoint/2010/main" val="3277213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02632" cy="2506290"/>
          </a:xfrm>
          <a:ln w="381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/>
              <a:t>* PM - Premotor area</a:t>
            </a:r>
            <a:br>
              <a:rPr lang="en-US" altLang="ko-KR" sz="1400" dirty="0" smtClean="0"/>
            </a:br>
            <a:r>
              <a:rPr lang="en-US" altLang="ko-KR" sz="1400" dirty="0" smtClean="0"/>
              <a:t>* VL - </a:t>
            </a:r>
            <a:r>
              <a:rPr lang="en-US" altLang="ko-KR" sz="1400" dirty="0" err="1" smtClean="0"/>
              <a:t>Ventro</a:t>
            </a:r>
            <a:r>
              <a:rPr lang="en-US" altLang="ko-KR" sz="1400" dirty="0" smtClean="0"/>
              <a:t>-lateral</a:t>
            </a:r>
            <a:br>
              <a:rPr lang="en-US" altLang="ko-KR" sz="1400" dirty="0" smtClean="0"/>
            </a:br>
            <a:r>
              <a:rPr lang="en-US" altLang="ko-KR" sz="1400" dirty="0" smtClean="0"/>
              <a:t>* IO – Inferior </a:t>
            </a:r>
            <a:r>
              <a:rPr lang="en-US" altLang="ko-KR" sz="1400" dirty="0" err="1" smtClean="0"/>
              <a:t>Olivary</a:t>
            </a:r>
            <a:r>
              <a:rPr lang="en-US" altLang="ko-KR" sz="1400" dirty="0" smtClean="0"/>
              <a:t> N</a:t>
            </a:r>
            <a:br>
              <a:rPr lang="en-US" altLang="ko-KR" sz="1400" dirty="0" smtClean="0"/>
            </a:br>
            <a:r>
              <a:rPr lang="en-US" altLang="ko-KR" sz="1400" dirty="0" smtClean="0"/>
              <a:t>* D - dentate N</a:t>
            </a:r>
            <a:br>
              <a:rPr lang="en-US" altLang="ko-KR" sz="1400" dirty="0" smtClean="0"/>
            </a:br>
            <a:r>
              <a:rPr lang="en-US" altLang="ko-KR" sz="1400" dirty="0" smtClean="0"/>
              <a:t>* I – </a:t>
            </a:r>
            <a:r>
              <a:rPr lang="en-US" altLang="ko-KR" sz="1400" dirty="0" err="1" smtClean="0"/>
              <a:t>Interpositus</a:t>
            </a:r>
            <a:r>
              <a:rPr lang="en-US" altLang="ko-KR" sz="1400" dirty="0" smtClean="0"/>
              <a:t> N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(</a:t>
            </a:r>
            <a:r>
              <a:rPr lang="en-US" altLang="ko-KR" sz="1400" dirty="0" err="1" smtClean="0"/>
              <a:t>globose</a:t>
            </a:r>
            <a:r>
              <a:rPr lang="en-US" altLang="ko-KR" sz="1400" dirty="0" smtClean="0"/>
              <a:t> N + </a:t>
            </a:r>
            <a:r>
              <a:rPr lang="en-US" altLang="ko-KR" sz="1400" dirty="0" err="1" smtClean="0"/>
              <a:t>emboliform</a:t>
            </a:r>
            <a:r>
              <a:rPr lang="en-US" altLang="ko-KR" sz="1400" dirty="0" smtClean="0"/>
              <a:t> N)</a:t>
            </a:r>
            <a:br>
              <a:rPr lang="en-US" altLang="ko-KR" sz="1400" dirty="0" smtClean="0"/>
            </a:br>
            <a:r>
              <a:rPr lang="en-US" altLang="ko-KR" sz="1400" dirty="0" smtClean="0"/>
              <a:t>* MRF</a:t>
            </a:r>
            <a:r>
              <a:rPr lang="en-US" altLang="ko-KR" sz="1400" dirty="0"/>
              <a:t> </a:t>
            </a:r>
            <a:r>
              <a:rPr lang="en-US" altLang="ko-KR" sz="1400" dirty="0" smtClean="0"/>
              <a:t>- </a:t>
            </a:r>
            <a:r>
              <a:rPr lang="en-US" altLang="ko-KR" sz="1400" dirty="0" err="1" smtClean="0"/>
              <a:t>mesencephalic</a:t>
            </a:r>
            <a:r>
              <a:rPr lang="en-US" altLang="ko-KR" sz="1400" dirty="0" smtClean="0"/>
              <a:t>  </a:t>
            </a:r>
            <a:br>
              <a:rPr lang="en-US" altLang="ko-KR" sz="1400" dirty="0" smtClean="0"/>
            </a:br>
            <a:r>
              <a:rPr lang="en-US" altLang="ko-KR" sz="1400" dirty="0" smtClean="0"/>
              <a:t>        reticular formation</a:t>
            </a:r>
            <a:br>
              <a:rPr lang="en-US" altLang="ko-KR" sz="1400" dirty="0" smtClean="0"/>
            </a:br>
            <a:r>
              <a:rPr lang="en-US" altLang="ko-KR" sz="1400" dirty="0" smtClean="0"/>
              <a:t>* MCZ – Motor Cortex Zone </a:t>
            </a:r>
            <a:endParaRPr lang="ko-KR" altLang="en-US" sz="14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410" y="-23976"/>
            <a:ext cx="6038446" cy="6881976"/>
          </a:xfrm>
        </p:spPr>
      </p:pic>
    </p:spTree>
    <p:extLst>
      <p:ext uri="{BB962C8B-B14F-4D97-AF65-F5344CB8AC3E}">
        <p14:creationId xmlns:p14="http://schemas.microsoft.com/office/powerpoint/2010/main" val="132723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pre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447"/>
            <a:ext cx="7434166" cy="6854553"/>
          </a:xfrm>
        </p:spPr>
      </p:pic>
    </p:spTree>
    <p:extLst>
      <p:ext uri="{BB962C8B-B14F-4D97-AF65-F5344CB8AC3E}">
        <p14:creationId xmlns:p14="http://schemas.microsoft.com/office/powerpoint/2010/main" val="121041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19</Words>
  <Application>Microsoft Office PowerPoint</Application>
  <PresentationFormat>화면 슬라이드 쇼(4:3)</PresentationFormat>
  <Paragraphs>4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뇌와 언어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* PM - Premotor area * VL - Ventro-lateral * IO – Inferior Olivary N * D - dentate N * I – Interpositus N   (globose N + emboliform N) * MRF - mesencephalic           reticular formation * MCZ – Motor Cortex Zone </vt:lpstr>
      <vt:lpstr>pre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4</cp:revision>
  <dcterms:created xsi:type="dcterms:W3CDTF">2016-11-20T11:40:30Z</dcterms:created>
  <dcterms:modified xsi:type="dcterms:W3CDTF">2016-11-20T12:46:30Z</dcterms:modified>
</cp:coreProperties>
</file>