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58" r:id="rId4"/>
    <p:sldId id="282" r:id="rId5"/>
    <p:sldId id="283" r:id="rId6"/>
    <p:sldId id="277" r:id="rId7"/>
    <p:sldId id="267" r:id="rId8"/>
    <p:sldId id="279" r:id="rId9"/>
    <p:sldId id="266" r:id="rId10"/>
    <p:sldId id="280" r:id="rId11"/>
    <p:sldId id="281" r:id="rId12"/>
    <p:sldId id="268" r:id="rId13"/>
    <p:sldId id="269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FFCC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3" d="100"/>
          <a:sy n="73" d="100"/>
        </p:scale>
        <p:origin x="-1170" y="-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BEB4540-E55B-4C4D-8A7B-9C15CBC634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3FA460AD-FB4A-492C-8DA9-08A3940FC1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F1370052-7816-441F-B27E-17D8EC077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7E695B3A-8456-46A5-82F3-CFFCE92EB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1AB0CA79-C379-404E-ADE2-89C2A6BDD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5329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8848028-3A75-4700-9D66-C94D7F37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A97C852D-C6AC-4DD3-84D1-C655A28BF1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25F5426-36A8-4865-9D43-7B99B2550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98A0FFC1-8E07-4B26-A9B5-AA11DA847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3EFDBE85-B4C1-4604-A1A6-A44F13D82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9140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05E732C-0CA8-433B-AE1B-388D6E8C4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0D122254-B35E-4384-AC2F-BB7CB82E38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398624C0-3717-4B47-8F88-9E6D80488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320FF35-98FA-4B60-AFFE-BAF4DC5EF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638D3783-80A3-4DD2-A590-37C88CD98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06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4301DE1-689B-4717-9314-574CEA76A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1C2D695A-9AFE-4940-BF89-C1036EDA83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92311B3C-9C63-4070-8059-6047E72C0F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482C8D37-C931-4347-A17A-80F07D96C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105D669B-CE59-4479-936A-A061BBD6D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0D4C222B-4A8D-492E-84AF-809135346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4044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537D3D1-20F9-438C-932A-9EF19E4A2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EA05D10B-583C-4477-A2A6-40BE956EF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197FC8C6-8F25-4979-960E-5FA7225A1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0C2AC647-D5A3-4810-9B39-1986C1B123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B8A0CC91-A44A-4248-B701-3A7EFE42CE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590CA5E5-49FF-4312-AFC1-A579BA103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DB784183-752D-42E8-9482-17BD14FD5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D2A714C9-8229-4E89-B944-2A6925611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807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FB82DF2-C514-4B37-859D-D013B4FA5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BE8A5C7C-D98F-43A1-80C0-DD47DDFFF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01D3DE2C-1079-4F1F-852A-C512BFED0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E8B2B3F4-4A41-4017-903D-CE987525C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12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CEF762C1-A5AD-464B-B6F9-3528F8248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7EB883D2-F3C5-4D15-B8B1-FE1232D3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3B8D4686-1F28-447E-84B8-83EFD815F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6551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40B462A-8328-41DD-A0E9-7E69CF08C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5DD0CA48-73FF-4EC7-A3D1-64008D4FB8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06CD9369-FDD0-441B-8EF9-3F675FD598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D71236F1-71B4-4968-90A0-F954B91A3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282BD655-D20E-4384-90AC-BD61FAEA0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83742A53-CBC8-44C2-AB36-4EB5AB7B2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233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A084C18-1342-4594-A5AC-D2168963B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7D8290F9-6B27-4B5E-9AD1-1A6BD35523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1488393F-DD45-411A-A6E9-139E78BA47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BEE3EECF-C8D7-48D8-A53A-F0D111B89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7DC551C7-8E9D-4077-9443-7DB81D26E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DCB6654C-506D-4854-BA70-DB9877541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0512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EBA152F-481E-4AF4-8275-DFD22A3DC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1D45B750-70F9-40DD-BA49-09FCABB3DB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B60E2BC6-62DD-4523-A3CB-C76A83F1A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1E1CEC3C-DB93-4A48-8134-76AFE1D2C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00349BC1-CA44-4336-BCE4-9F9083D98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8629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10E31798-332A-49AB-8441-F6A536B888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99669419-0AB3-4D24-88AD-9667D4E4A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EF7369A-DB53-4EEE-BC75-A2A580389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4B024828-812D-44D5-97BB-EBB3B79B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9427777B-8B2D-4810-8BB8-72B28F87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7847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12C70E33-A26C-41F8-A3FA-2FA1077CB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1CB1B038-8ED3-4119-B805-28F22EEA10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2539B793-EB2D-4BA3-949A-B5530BA3A3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BE47B-355B-4018-BADA-713939977DEA}" type="datetimeFigureOut">
              <a:rPr lang="ko-KR" altLang="en-US" smtClean="0"/>
              <a:t>2019-10-27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4BAB1A4E-6EF6-466E-BE7C-F34C5839F4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8AE1312-C381-4ED3-920E-B7A150A57F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022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/>
          <a:lstStyle/>
          <a:p>
            <a:r>
              <a:rPr lang="ko-KR" altLang="en-US" dirty="0"/>
              <a:t>제 </a:t>
            </a:r>
            <a:r>
              <a:rPr lang="en-US" altLang="ko-KR" dirty="0"/>
              <a:t>11</a:t>
            </a:r>
            <a:r>
              <a:rPr lang="ko-KR" altLang="en-US" dirty="0"/>
              <a:t>회 특별한 </a:t>
            </a:r>
            <a:r>
              <a:rPr lang="ko-KR" altLang="en-US" dirty="0" err="1"/>
              <a:t>뇌과학</a:t>
            </a:r>
            <a:r>
              <a:rPr lang="ko-KR" altLang="en-US" dirty="0"/>
              <a:t> </a:t>
            </a:r>
            <a:r>
              <a:rPr lang="en-US" altLang="ko-KR" dirty="0"/>
              <a:t>6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2019-10-27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016" y="188976"/>
            <a:ext cx="9649968" cy="648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592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648" y="188976"/>
            <a:ext cx="8680704" cy="648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89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32" y="365760"/>
            <a:ext cx="10058400" cy="597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318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28" y="256032"/>
            <a:ext cx="10058400" cy="593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729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008" y="384048"/>
            <a:ext cx="6729984" cy="608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007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872" y="188976"/>
            <a:ext cx="6620256" cy="648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981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488" y="256032"/>
            <a:ext cx="7431024" cy="634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34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656" y="188976"/>
            <a:ext cx="7790688" cy="648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691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21" y="653143"/>
            <a:ext cx="10058400" cy="4859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144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855" y="1786128"/>
            <a:ext cx="10058400" cy="2916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18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128" y="188976"/>
            <a:ext cx="7857744" cy="648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59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008" y="173736"/>
            <a:ext cx="8253984" cy="651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323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8</Words>
  <Application>Microsoft Office PowerPoint</Application>
  <PresentationFormat>사용자 지정</PresentationFormat>
  <Paragraphs>2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제 11회 특별한 뇌과학 6강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5강</dc:title>
  <dc:creator>USER</dc:creator>
  <cp:lastModifiedBy>박경택</cp:lastModifiedBy>
  <cp:revision>39</cp:revision>
  <dcterms:created xsi:type="dcterms:W3CDTF">2019-10-20T12:31:27Z</dcterms:created>
  <dcterms:modified xsi:type="dcterms:W3CDTF">2019-10-27T13:30:55Z</dcterms:modified>
</cp:coreProperties>
</file>