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68" r:id="rId4"/>
    <p:sldId id="269" r:id="rId5"/>
    <p:sldId id="270" r:id="rId6"/>
    <p:sldId id="271" r:id="rId7"/>
    <p:sldId id="265" r:id="rId8"/>
    <p:sldId id="266" r:id="rId9"/>
    <p:sldId id="267" r:id="rId10"/>
    <p:sldId id="259" r:id="rId11"/>
    <p:sldId id="260" r:id="rId12"/>
    <p:sldId id="261" r:id="rId13"/>
    <p:sldId id="262" r:id="rId14"/>
    <p:sldId id="263" r:id="rId15"/>
    <p:sldId id="264" r:id="rId16"/>
    <p:sldId id="257" r:id="rId17"/>
    <p:sldId id="274" r:id="rId1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30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A41C5-AAF3-43F6-BC4D-A9DACFAE39EA}" type="datetimeFigureOut">
              <a:rPr lang="ko-KR" altLang="en-US" smtClean="0"/>
              <a:t>2017-01-08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002D0-2AE4-4A69-9832-DD11971E36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1387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A41C5-AAF3-43F6-BC4D-A9DACFAE39EA}" type="datetimeFigureOut">
              <a:rPr lang="ko-KR" altLang="en-US" smtClean="0"/>
              <a:t>2017-01-08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002D0-2AE4-4A69-9832-DD11971E36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4688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A41C5-AAF3-43F6-BC4D-A9DACFAE39EA}" type="datetimeFigureOut">
              <a:rPr lang="ko-KR" altLang="en-US" smtClean="0"/>
              <a:t>2017-01-08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002D0-2AE4-4A69-9832-DD11971E36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3784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A41C5-AAF3-43F6-BC4D-A9DACFAE39EA}" type="datetimeFigureOut">
              <a:rPr lang="ko-KR" altLang="en-US" smtClean="0"/>
              <a:t>2017-01-08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002D0-2AE4-4A69-9832-DD11971E36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066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A41C5-AAF3-43F6-BC4D-A9DACFAE39EA}" type="datetimeFigureOut">
              <a:rPr lang="ko-KR" altLang="en-US" smtClean="0"/>
              <a:t>2017-01-08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002D0-2AE4-4A69-9832-DD11971E36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832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A41C5-AAF3-43F6-BC4D-A9DACFAE39EA}" type="datetimeFigureOut">
              <a:rPr lang="ko-KR" altLang="en-US" smtClean="0"/>
              <a:t>2017-01-08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002D0-2AE4-4A69-9832-DD11971E36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599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A41C5-AAF3-43F6-BC4D-A9DACFAE39EA}" type="datetimeFigureOut">
              <a:rPr lang="ko-KR" altLang="en-US" smtClean="0"/>
              <a:t>2017-01-08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002D0-2AE4-4A69-9832-DD11971E36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57725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A41C5-AAF3-43F6-BC4D-A9DACFAE39EA}" type="datetimeFigureOut">
              <a:rPr lang="ko-KR" altLang="en-US" smtClean="0"/>
              <a:t>2017-01-08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002D0-2AE4-4A69-9832-DD11971E36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0189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A41C5-AAF3-43F6-BC4D-A9DACFAE39EA}" type="datetimeFigureOut">
              <a:rPr lang="ko-KR" altLang="en-US" smtClean="0"/>
              <a:t>2017-01-08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002D0-2AE4-4A69-9832-DD11971E36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9618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A41C5-AAF3-43F6-BC4D-A9DACFAE39EA}" type="datetimeFigureOut">
              <a:rPr lang="ko-KR" altLang="en-US" smtClean="0"/>
              <a:t>2017-01-08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002D0-2AE4-4A69-9832-DD11971E36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9273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A41C5-AAF3-43F6-BC4D-A9DACFAE39EA}" type="datetimeFigureOut">
              <a:rPr lang="ko-KR" altLang="en-US" smtClean="0"/>
              <a:t>2017-01-08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002D0-2AE4-4A69-9832-DD11971E36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998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A41C5-AAF3-43F6-BC4D-A9DACFAE39EA}" type="datetimeFigureOut">
              <a:rPr lang="ko-KR" altLang="en-US" smtClean="0"/>
              <a:t>2017-01-08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7002D0-2AE4-4A69-9832-DD11971E36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254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23528" y="1772816"/>
            <a:ext cx="5904656" cy="1470025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ko-KR" altLang="en-US" b="1" dirty="0" smtClean="0"/>
              <a:t>제 </a:t>
            </a:r>
            <a:r>
              <a:rPr lang="en-US" altLang="ko-KR" b="1" dirty="0" smtClean="0"/>
              <a:t>16</a:t>
            </a:r>
            <a:r>
              <a:rPr lang="ko-KR" altLang="en-US" b="1" dirty="0" smtClean="0"/>
              <a:t>차 </a:t>
            </a:r>
            <a:r>
              <a:rPr lang="ko-KR" altLang="en-US" b="1" dirty="0" err="1" smtClean="0"/>
              <a:t>과학리딩모임</a:t>
            </a:r>
            <a:r>
              <a:rPr lang="ko-KR" altLang="en-US" b="1" dirty="0" smtClean="0"/>
              <a:t> </a:t>
            </a: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en-US" altLang="ko-KR" sz="4000" b="1" dirty="0" smtClean="0"/>
              <a:t>_ Brainstem</a:t>
            </a:r>
            <a:endParaRPr lang="ko-KR" altLang="en-US" sz="40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99592" y="5157192"/>
            <a:ext cx="6400800" cy="982960"/>
          </a:xfrm>
        </p:spPr>
        <p:txBody>
          <a:bodyPr>
            <a:normAutofit/>
          </a:bodyPr>
          <a:lstStyle/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ko-KR" altLang="en-US" sz="2400" dirty="0" smtClean="0"/>
              <a:t>일시 </a:t>
            </a:r>
            <a:r>
              <a:rPr lang="en-US" altLang="ko-KR" sz="2400" dirty="0" smtClean="0"/>
              <a:t>: 2017. 1. 8 (</a:t>
            </a:r>
            <a:r>
              <a:rPr lang="ko-KR" altLang="en-US" sz="2400" dirty="0" smtClean="0"/>
              <a:t>일</a:t>
            </a:r>
            <a:r>
              <a:rPr lang="en-US" altLang="ko-KR" sz="2400" dirty="0" smtClean="0"/>
              <a:t>)</a:t>
            </a: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ko-KR" altLang="en-US" sz="2400" dirty="0" smtClean="0"/>
              <a:t>장소 </a:t>
            </a:r>
            <a:r>
              <a:rPr lang="en-US" altLang="ko-KR" sz="2400" dirty="0" smtClean="0"/>
              <a:t>: </a:t>
            </a:r>
            <a:r>
              <a:rPr lang="ko-KR" altLang="en-US" sz="2400" dirty="0" err="1" smtClean="0"/>
              <a:t>서래마을</a:t>
            </a:r>
            <a:r>
              <a:rPr lang="ko-KR" altLang="en-US" sz="2400" dirty="0" smtClean="0"/>
              <a:t> </a:t>
            </a:r>
            <a:r>
              <a:rPr lang="ko-KR" altLang="en-US" sz="2400" dirty="0" err="1" smtClean="0"/>
              <a:t>박자세</a:t>
            </a:r>
            <a:r>
              <a:rPr lang="ko-KR" altLang="en-US" sz="2400" dirty="0" smtClean="0"/>
              <a:t> 사무실</a:t>
            </a:r>
            <a:endParaRPr lang="ko-KR" altLang="en-US" sz="2400" dirty="0"/>
          </a:p>
        </p:txBody>
      </p:sp>
      <p:pic>
        <p:nvPicPr>
          <p:cNvPr id="1027" name="Picture 3" descr="F:\jjang\박자세\과학리딩\20170108_16차\리딩16\새 파일 9_2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25" t="15372" r="41585" b="6660"/>
          <a:stretch/>
        </p:blipFill>
        <p:spPr bwMode="auto">
          <a:xfrm>
            <a:off x="6159334" y="692696"/>
            <a:ext cx="2841204" cy="42737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68188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jjang\박자세\과학리딩\20170108_16차\리딩16\16_2 #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6"/>
          <a:stretch/>
        </p:blipFill>
        <p:spPr bwMode="auto">
          <a:xfrm>
            <a:off x="-36512" y="0"/>
            <a:ext cx="46984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23728" y="6021288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#2. brainstem</a:t>
            </a:r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  </a:t>
            </a:r>
            <a:r>
              <a:rPr lang="ko-KR" altLang="en-US" b="1" dirty="0" smtClean="0"/>
              <a:t>뒷면</a:t>
            </a:r>
            <a:r>
              <a:rPr lang="en-US" altLang="ko-KR" b="1" dirty="0" smtClean="0"/>
              <a:t> </a:t>
            </a:r>
            <a:endParaRPr lang="ko-KR" altLang="en-US" b="1" dirty="0"/>
          </a:p>
        </p:txBody>
      </p:sp>
      <p:pic>
        <p:nvPicPr>
          <p:cNvPr id="5" name="Picture 4" descr="F:\jjang\박자세\과학리딩\20170108_16차\리딩16\16_3 #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3" t="1953" r="7089"/>
          <a:stretch/>
        </p:blipFill>
        <p:spPr bwMode="auto">
          <a:xfrm>
            <a:off x="4813611" y="6800"/>
            <a:ext cx="4358355" cy="6863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860032" y="6021288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#3. brainstem</a:t>
            </a:r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  </a:t>
            </a:r>
            <a:r>
              <a:rPr lang="ko-KR" altLang="en-US" b="1" dirty="0" smtClean="0"/>
              <a:t>앞면</a:t>
            </a:r>
            <a:r>
              <a:rPr lang="en-US" altLang="ko-KR" b="1" dirty="0" smtClean="0"/>
              <a:t> 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4493169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F:\jjang\박자세\과학리딩\20170108_16차\리딩16\16_4 #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89" r="3376"/>
          <a:stretch/>
        </p:blipFill>
        <p:spPr bwMode="auto">
          <a:xfrm>
            <a:off x="289055" y="7940"/>
            <a:ext cx="8603425" cy="6850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7504" y="6093296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[</a:t>
            </a:r>
            <a:r>
              <a:rPr lang="ko-KR" altLang="en-US" b="1" dirty="0" smtClean="0"/>
              <a:t>회원발표 </a:t>
            </a:r>
            <a:r>
              <a:rPr lang="en-US" altLang="ko-KR" b="1" dirty="0" smtClean="0"/>
              <a:t>_ </a:t>
            </a:r>
            <a:r>
              <a:rPr lang="ko-KR" altLang="en-US" b="1" dirty="0" smtClean="0"/>
              <a:t>김현미</a:t>
            </a:r>
            <a:r>
              <a:rPr lang="en-US" altLang="ko-KR" b="1" dirty="0" smtClean="0"/>
              <a:t>]</a:t>
            </a:r>
          </a:p>
          <a:p>
            <a:r>
              <a:rPr lang="en-US" altLang="ko-KR" b="1" dirty="0" smtClean="0"/>
              <a:t> #1. </a:t>
            </a:r>
            <a:r>
              <a:rPr lang="ko-KR" altLang="en-US" b="1" dirty="0" smtClean="0"/>
              <a:t>뇌간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뇌신경 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9140111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F:\jjang\박자세\과학리딩\20170108_16차\리딩16\16_5 보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6654"/>
            <a:ext cx="7632848" cy="6812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75808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F:\jjang\박자세\과학리딩\20170108_16차\리딩16\16_6 ppt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0625"/>
          <a:stretch/>
        </p:blipFill>
        <p:spPr bwMode="auto">
          <a:xfrm>
            <a:off x="1" y="499077"/>
            <a:ext cx="9144000" cy="5973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26193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F:\jjang\박자세\과학리딩\20170108_16차\리딩16\16_6 ppt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296971"/>
            <a:ext cx="9073008" cy="6346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51295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F:\jjang\박자세\과학리딩\20170108_16차\리딩16\16_7 ppt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650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77010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F:\jjang\박자세\과학리딩\20170108_16차\리딩16\16_8 ppt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080" y="0"/>
            <a:ext cx="9178079" cy="6453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00926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F:\jjang\박자세\과학리딩\20170108_16차\리딩16\16_9 ppt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988" y="20430"/>
            <a:ext cx="5780555" cy="6837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F:\jjang\박자세\과학리딩\20170108_16차\리딩16\16_9 ppt4-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85" y="0"/>
            <a:ext cx="3766602" cy="4293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04795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F:\jjang\박자세\과학리딩\20170108_16차\리딩16\16_10 ppt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15400" cy="6904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90226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F:\jjang\박자세\과학리딩\20170108_16차\리딩16\16_10 ppt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277" y="10440"/>
            <a:ext cx="9209277" cy="6735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82905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F:\jjang\박자세\과학리딩\20170108_16차\리딩16\16_10 ppt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777" y="-27384"/>
            <a:ext cx="9174177" cy="6768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56430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F:\jjang\박자세\과학리딩\20170108_16차\리딩16\16_10 ppt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096"/>
          <a:stretch/>
        </p:blipFill>
        <p:spPr bwMode="auto">
          <a:xfrm>
            <a:off x="169648" y="15586"/>
            <a:ext cx="8794840" cy="6842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25461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F:\jjang\박자세\과학리딩\20170108_16차\리딩16\16_10 ppt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15" y="0"/>
            <a:ext cx="9175751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99448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F:\jjang\박자세\과학리딩\20170108_16차\리딩16\16_10 ppt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0"/>
            <a:ext cx="80587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15442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9" descr="F:\jjang\박자세\과학리딩\20170108_16차\리딩16\16_10 ppt1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099" r="40823" b="62617"/>
          <a:stretch/>
        </p:blipFill>
        <p:spPr bwMode="auto">
          <a:xfrm>
            <a:off x="0" y="0"/>
            <a:ext cx="2948299" cy="2563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9" descr="F:\jjang\박자세\과학리딩\20170108_16차\리딩16\16_10 ppt1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274" t="39273"/>
          <a:stretch/>
        </p:blipFill>
        <p:spPr bwMode="auto">
          <a:xfrm>
            <a:off x="2339752" y="1416012"/>
            <a:ext cx="6797111" cy="5437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72858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" descr="F:\jjang\박자세\과학리딩\20170108_16차\리딩16\16-10 ppt1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98" r="3014"/>
          <a:stretch/>
        </p:blipFill>
        <p:spPr bwMode="auto">
          <a:xfrm>
            <a:off x="178115" y="0"/>
            <a:ext cx="88327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08132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43</Words>
  <Application>Microsoft Office PowerPoint</Application>
  <PresentationFormat>화면 슬라이드 쇼(4:3)</PresentationFormat>
  <Paragraphs>9</Paragraphs>
  <Slides>17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18" baseType="lpstr">
      <vt:lpstr>Office 테마</vt:lpstr>
      <vt:lpstr>제 16차 과학리딩모임  _ Brainstem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16차 과학리딩모임  _ Brainstem</dc:title>
  <dc:creator>jjang</dc:creator>
  <cp:lastModifiedBy>jjang</cp:lastModifiedBy>
  <cp:revision>8</cp:revision>
  <dcterms:created xsi:type="dcterms:W3CDTF">2017-01-08T13:02:40Z</dcterms:created>
  <dcterms:modified xsi:type="dcterms:W3CDTF">2017-01-08T13:54:57Z</dcterms:modified>
</cp:coreProperties>
</file>