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3439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5371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8409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635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785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771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722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1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4628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3502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151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C3252-4AAE-4D5D-B107-B0BF669E8AD4}" type="datetimeFigureOut">
              <a:rPr lang="ko-KR" altLang="en-US" smtClean="0"/>
              <a:t>2018-12-02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209D9-782C-4A34-A62B-7FFFEBAD3B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119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27221" y="1122363"/>
            <a:ext cx="9545053" cy="1051342"/>
          </a:xfrm>
        </p:spPr>
        <p:txBody>
          <a:bodyPr/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52736"/>
            <a:ext cx="9144000" cy="405063"/>
          </a:xfrm>
        </p:spPr>
        <p:txBody>
          <a:bodyPr>
            <a:normAutofit lnSpcReduction="10000"/>
          </a:bodyPr>
          <a:lstStyle/>
          <a:p>
            <a:r>
              <a:rPr lang="en-US" altLang="ko-KR" dirty="0" smtClean="0"/>
              <a:t>2018-12-02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3610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6719"/>
            <a:ext cx="12189541" cy="413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802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9108"/>
            <a:ext cx="12186651" cy="399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329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832"/>
            <a:ext cx="121920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506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657" y="0"/>
            <a:ext cx="87938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7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596" y="0"/>
            <a:ext cx="73808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755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820" y="0"/>
            <a:ext cx="99904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662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306" y="0"/>
            <a:ext cx="6529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42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547" y="0"/>
            <a:ext cx="49649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08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와이드스크린</PresentationFormat>
  <Paragraphs>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제10회 특별한 뇌과학 8강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제10회 특별한 뇌과학 8강</dc:title>
  <dc:creator>김지후</dc:creator>
  <cp:lastModifiedBy>김지후</cp:lastModifiedBy>
  <cp:revision>1</cp:revision>
  <dcterms:created xsi:type="dcterms:W3CDTF">2018-12-02T11:51:34Z</dcterms:created>
  <dcterms:modified xsi:type="dcterms:W3CDTF">2018-12-02T11:51:38Z</dcterms:modified>
</cp:coreProperties>
</file>