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497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73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3877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207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5656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66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214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065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32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356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138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74991-A67A-4219-9747-DC3D7BFEFC7C}" type="datetimeFigureOut">
              <a:rPr lang="ko-KR" altLang="en-US" smtClean="0"/>
              <a:t>2018-10-07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99418-4626-42E1-AF14-BBBD873385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3287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87379" y="1050173"/>
            <a:ext cx="9617242" cy="1083426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64504"/>
            <a:ext cx="9144000" cy="493295"/>
          </a:xfrm>
        </p:spPr>
        <p:txBody>
          <a:bodyPr/>
          <a:lstStyle/>
          <a:p>
            <a:r>
              <a:rPr lang="en-US" altLang="ko-KR" dirty="0" smtClean="0"/>
              <a:t>2018-10-07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260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50" y="0"/>
            <a:ext cx="5829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79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530" y="0"/>
            <a:ext cx="77729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4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428" y="0"/>
            <a:ext cx="8539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77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634" y="0"/>
            <a:ext cx="58507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61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859" y="0"/>
            <a:ext cx="68222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14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853" y="0"/>
            <a:ext cx="9689432" cy="684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33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882" y="0"/>
            <a:ext cx="80682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6980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8170"/>
            <a:ext cx="12209710" cy="391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6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556" y="0"/>
            <a:ext cx="4814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694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765" y="0"/>
            <a:ext cx="6036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85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015" y="0"/>
            <a:ext cx="66079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710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제 10회 특별한 뇌과학 2강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2강</dc:title>
  <dc:creator>김지후</dc:creator>
  <cp:lastModifiedBy>김지후</cp:lastModifiedBy>
  <cp:revision>1</cp:revision>
  <dcterms:created xsi:type="dcterms:W3CDTF">2018-10-07T12:09:34Z</dcterms:created>
  <dcterms:modified xsi:type="dcterms:W3CDTF">2018-10-07T12:09:41Z</dcterms:modified>
</cp:coreProperties>
</file>