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5" r:id="rId3"/>
    <p:sldId id="256" r:id="rId4"/>
    <p:sldId id="276" r:id="rId5"/>
    <p:sldId id="258" r:id="rId6"/>
    <p:sldId id="269" r:id="rId7"/>
    <p:sldId id="268" r:id="rId8"/>
    <p:sldId id="270" r:id="rId9"/>
    <p:sldId id="262" r:id="rId10"/>
    <p:sldId id="266" r:id="rId11"/>
    <p:sldId id="267" r:id="rId12"/>
    <p:sldId id="271" r:id="rId13"/>
    <p:sldId id="263" r:id="rId14"/>
    <p:sldId id="261" r:id="rId15"/>
    <p:sldId id="265" r:id="rId16"/>
    <p:sldId id="264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8854-FFE5-4537-A2E2-4698EB34E85D}" type="datetimeFigureOut">
              <a:rPr lang="ko-KR" altLang="en-US" smtClean="0"/>
              <a:t>2017-10-22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1FE1F-6FC2-4C3B-AC08-41D8896EAD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474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8854-FFE5-4537-A2E2-4698EB34E85D}" type="datetimeFigureOut">
              <a:rPr lang="ko-KR" altLang="en-US" smtClean="0"/>
              <a:t>2017-10-22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1FE1F-6FC2-4C3B-AC08-41D8896EAD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909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8854-FFE5-4537-A2E2-4698EB34E85D}" type="datetimeFigureOut">
              <a:rPr lang="ko-KR" altLang="en-US" smtClean="0"/>
              <a:t>2017-10-22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1FE1F-6FC2-4C3B-AC08-41D8896EAD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3993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8854-FFE5-4537-A2E2-4698EB34E85D}" type="datetimeFigureOut">
              <a:rPr lang="ko-KR" altLang="en-US" smtClean="0"/>
              <a:t>2017-10-22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1FE1F-6FC2-4C3B-AC08-41D8896EAD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5576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8854-FFE5-4537-A2E2-4698EB34E85D}" type="datetimeFigureOut">
              <a:rPr lang="ko-KR" altLang="en-US" smtClean="0"/>
              <a:t>2017-10-22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1FE1F-6FC2-4C3B-AC08-41D8896EAD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457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8854-FFE5-4537-A2E2-4698EB34E85D}" type="datetimeFigureOut">
              <a:rPr lang="ko-KR" altLang="en-US" smtClean="0"/>
              <a:t>2017-10-22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1FE1F-6FC2-4C3B-AC08-41D8896EAD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5675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8854-FFE5-4537-A2E2-4698EB34E85D}" type="datetimeFigureOut">
              <a:rPr lang="ko-KR" altLang="en-US" smtClean="0"/>
              <a:t>2017-10-22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1FE1F-6FC2-4C3B-AC08-41D8896EAD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7163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8854-FFE5-4537-A2E2-4698EB34E85D}" type="datetimeFigureOut">
              <a:rPr lang="ko-KR" altLang="en-US" smtClean="0"/>
              <a:t>2017-10-22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1FE1F-6FC2-4C3B-AC08-41D8896EAD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50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8854-FFE5-4537-A2E2-4698EB34E85D}" type="datetimeFigureOut">
              <a:rPr lang="ko-KR" altLang="en-US" smtClean="0"/>
              <a:t>2017-10-22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1FE1F-6FC2-4C3B-AC08-41D8896EAD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7935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8854-FFE5-4537-A2E2-4698EB34E85D}" type="datetimeFigureOut">
              <a:rPr lang="ko-KR" altLang="en-US" smtClean="0"/>
              <a:t>2017-10-22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1FE1F-6FC2-4C3B-AC08-41D8896EAD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4985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8854-FFE5-4537-A2E2-4698EB34E85D}" type="datetimeFigureOut">
              <a:rPr lang="ko-KR" altLang="en-US" smtClean="0"/>
              <a:t>2017-10-22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1FE1F-6FC2-4C3B-AC08-41D8896EAD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0363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68854-FFE5-4537-A2E2-4698EB34E85D}" type="datetimeFigureOut">
              <a:rPr lang="ko-KR" altLang="en-US" smtClean="0"/>
              <a:t>2017-10-22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1FE1F-6FC2-4C3B-AC08-41D8896EAD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9843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9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/>
              <a:t>5</a:t>
            </a:r>
            <a:r>
              <a:rPr lang="ko-KR" altLang="en-US" dirty="0" smtClean="0"/>
              <a:t>강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sz="40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19727" y="4708943"/>
            <a:ext cx="9144000" cy="1655762"/>
          </a:xfrm>
        </p:spPr>
        <p:txBody>
          <a:bodyPr/>
          <a:lstStyle/>
          <a:p>
            <a:r>
              <a:rPr lang="en-US" altLang="ko-KR" dirty="0" smtClean="0"/>
              <a:t>2017-10-22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619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823" y="0"/>
            <a:ext cx="52303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8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8696"/>
            <a:ext cx="12192000" cy="5740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76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21556"/>
            <a:ext cx="12192000" cy="2214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80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"/>
          <a:stretch/>
        </p:blipFill>
        <p:spPr>
          <a:xfrm>
            <a:off x="3543299" y="0"/>
            <a:ext cx="51682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97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873" y="0"/>
            <a:ext cx="71442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94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589" y="0"/>
            <a:ext cx="103068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52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407" y="0"/>
            <a:ext cx="62611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4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764" y="0"/>
            <a:ext cx="91404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8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10" y="0"/>
            <a:ext cx="107033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84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597" y="0"/>
            <a:ext cx="43568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41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238" y="0"/>
            <a:ext cx="60315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95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339" y="0"/>
            <a:ext cx="70993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51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377" y="0"/>
            <a:ext cx="47772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897" y="0"/>
            <a:ext cx="61282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389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160" y="0"/>
            <a:ext cx="5821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0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7</Words>
  <Application>Microsoft Office PowerPoint</Application>
  <PresentationFormat>와이드스크린</PresentationFormat>
  <Paragraphs>2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9" baseType="lpstr">
      <vt:lpstr>맑은 고딕</vt:lpstr>
      <vt:lpstr>Arial</vt:lpstr>
      <vt:lpstr>Office 테마</vt:lpstr>
      <vt:lpstr>9회 특별한 뇌과학 5강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11</cp:revision>
  <dcterms:created xsi:type="dcterms:W3CDTF">2017-10-22T12:40:44Z</dcterms:created>
  <dcterms:modified xsi:type="dcterms:W3CDTF">2017-10-22T14:15:05Z</dcterms:modified>
</cp:coreProperties>
</file>