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18FB4-337F-4E27-87C0-5F9350FF9836}" type="datetimeFigureOut">
              <a:rPr lang="ko-KR" altLang="en-US" smtClean="0"/>
              <a:t>2018-10-28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2BD9-CD5D-42B5-97CA-94D39149D3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19634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18FB4-337F-4E27-87C0-5F9350FF9836}" type="datetimeFigureOut">
              <a:rPr lang="ko-KR" altLang="en-US" smtClean="0"/>
              <a:t>2018-10-28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2BD9-CD5D-42B5-97CA-94D39149D3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0313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18FB4-337F-4E27-87C0-5F9350FF9836}" type="datetimeFigureOut">
              <a:rPr lang="ko-KR" altLang="en-US" smtClean="0"/>
              <a:t>2018-10-28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2BD9-CD5D-42B5-97CA-94D39149D3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2790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18FB4-337F-4E27-87C0-5F9350FF9836}" type="datetimeFigureOut">
              <a:rPr lang="ko-KR" altLang="en-US" smtClean="0"/>
              <a:t>2018-10-28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2BD9-CD5D-42B5-97CA-94D39149D3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73479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18FB4-337F-4E27-87C0-5F9350FF9836}" type="datetimeFigureOut">
              <a:rPr lang="ko-KR" altLang="en-US" smtClean="0"/>
              <a:t>2018-10-28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2BD9-CD5D-42B5-97CA-94D39149D3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4839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18FB4-337F-4E27-87C0-5F9350FF9836}" type="datetimeFigureOut">
              <a:rPr lang="ko-KR" altLang="en-US" smtClean="0"/>
              <a:t>2018-10-28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2BD9-CD5D-42B5-97CA-94D39149D3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9815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18FB4-337F-4E27-87C0-5F9350FF9836}" type="datetimeFigureOut">
              <a:rPr lang="ko-KR" altLang="en-US" smtClean="0"/>
              <a:t>2018-10-28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2BD9-CD5D-42B5-97CA-94D39149D3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1668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18FB4-337F-4E27-87C0-5F9350FF9836}" type="datetimeFigureOut">
              <a:rPr lang="ko-KR" altLang="en-US" smtClean="0"/>
              <a:t>2018-10-28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2BD9-CD5D-42B5-97CA-94D39149D3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3941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18FB4-337F-4E27-87C0-5F9350FF9836}" type="datetimeFigureOut">
              <a:rPr lang="ko-KR" altLang="en-US" smtClean="0"/>
              <a:t>2018-10-28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2BD9-CD5D-42B5-97CA-94D39149D3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935309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18FB4-337F-4E27-87C0-5F9350FF9836}" type="datetimeFigureOut">
              <a:rPr lang="ko-KR" altLang="en-US" smtClean="0"/>
              <a:t>2018-10-28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2BD9-CD5D-42B5-97CA-94D39149D3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5782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18FB4-337F-4E27-87C0-5F9350FF9836}" type="datetimeFigureOut">
              <a:rPr lang="ko-KR" altLang="en-US" smtClean="0"/>
              <a:t>2018-10-28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2BD9-CD5D-42B5-97CA-94D39149D3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34630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18FB4-337F-4E27-87C0-5F9350FF9836}" type="datetimeFigureOut">
              <a:rPr lang="ko-KR" altLang="en-US" smtClean="0"/>
              <a:t>2018-10-28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FC2BD9-CD5D-42B5-97CA-94D39149D3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60075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95136" y="1122363"/>
            <a:ext cx="9553074" cy="1059363"/>
          </a:xfrm>
        </p:spPr>
        <p:txBody>
          <a:bodyPr/>
          <a:lstStyle/>
          <a:p>
            <a:r>
              <a:rPr lang="ko-KR" altLang="en-US" dirty="0" smtClean="0"/>
              <a:t>제 </a:t>
            </a:r>
            <a:r>
              <a:rPr lang="en-US" altLang="ko-KR" dirty="0" smtClean="0"/>
              <a:t>10</a:t>
            </a:r>
            <a:r>
              <a:rPr lang="ko-KR" altLang="en-US" dirty="0" smtClean="0"/>
              <a:t>회 특별한 </a:t>
            </a:r>
            <a:r>
              <a:rPr lang="ko-KR" altLang="en-US" dirty="0" err="1" smtClean="0"/>
              <a:t>뇌과학</a:t>
            </a:r>
            <a:r>
              <a:rPr lang="ko-KR" altLang="en-US" dirty="0" smtClean="0"/>
              <a:t> </a:t>
            </a:r>
            <a:r>
              <a:rPr lang="en-US" altLang="ko-KR" dirty="0" smtClean="0"/>
              <a:t>5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804610"/>
            <a:ext cx="9144000" cy="453189"/>
          </a:xfrm>
        </p:spPr>
        <p:txBody>
          <a:bodyPr/>
          <a:lstStyle/>
          <a:p>
            <a:r>
              <a:rPr lang="en-US" altLang="ko-KR" dirty="0" smtClean="0"/>
              <a:t>2018-10-28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619512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6253" y="0"/>
            <a:ext cx="69594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1390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9290" y="0"/>
            <a:ext cx="44934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7539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1493" y="0"/>
            <a:ext cx="35290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2132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86063"/>
            <a:ext cx="12192000" cy="537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1117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506" y="0"/>
            <a:ext cx="5614988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37742" y="0"/>
            <a:ext cx="450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#4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481449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8185" y="0"/>
            <a:ext cx="691563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53916" y="0"/>
            <a:ext cx="450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#4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900393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3490" y="0"/>
            <a:ext cx="586501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712726" y="0"/>
            <a:ext cx="450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#4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576517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897" y="0"/>
            <a:ext cx="7524206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0"/>
            <a:ext cx="450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#4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270214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8192" y="0"/>
            <a:ext cx="75156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5871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37" y="0"/>
            <a:ext cx="116114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7356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999" y="-1"/>
            <a:ext cx="9320463" cy="6873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0856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2288" y="0"/>
            <a:ext cx="7187424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051524" y="8385"/>
            <a:ext cx="450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#6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044023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731" y="0"/>
            <a:ext cx="65865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7257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18</Words>
  <Application>Microsoft Office PowerPoint</Application>
  <PresentationFormat>와이드스크린</PresentationFormat>
  <Paragraphs>7</Paragraphs>
  <Slides>14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17" baseType="lpstr">
      <vt:lpstr>맑은 고딕</vt:lpstr>
      <vt:lpstr>Arial</vt:lpstr>
      <vt:lpstr>Office 테마</vt:lpstr>
      <vt:lpstr>제 10회 특별한 뇌과학 5강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10회 특별한 뇌과학 5강</dc:title>
  <dc:creator>김지후</dc:creator>
  <cp:lastModifiedBy>김지후</cp:lastModifiedBy>
  <cp:revision>2</cp:revision>
  <dcterms:created xsi:type="dcterms:W3CDTF">2018-10-28T13:45:04Z</dcterms:created>
  <dcterms:modified xsi:type="dcterms:W3CDTF">2018-10-28T13:46:55Z</dcterms:modified>
</cp:coreProperties>
</file>