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9" r:id="rId3"/>
    <p:sldId id="328" r:id="rId4"/>
    <p:sldId id="330" r:id="rId5"/>
    <p:sldId id="331" r:id="rId6"/>
    <p:sldId id="337" r:id="rId7"/>
    <p:sldId id="336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FF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80" d="100"/>
          <a:sy n="80" d="100"/>
        </p:scale>
        <p:origin x="-792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024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62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879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687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702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000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94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8556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300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5049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97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34A6E-582D-4952-9BFB-696BCF664BB2}" type="datetimeFigureOut">
              <a:rPr lang="ko-KR" altLang="en-US" smtClean="0"/>
              <a:t>2018-06-19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3A464-AD77-4BCF-A268-5F200824DC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326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7384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/>
              <a:t>9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8674"/>
            <a:ext cx="9144000" cy="429126"/>
          </a:xfrm>
        </p:spPr>
        <p:txBody>
          <a:bodyPr/>
          <a:lstStyle/>
          <a:p>
            <a:r>
              <a:rPr lang="en-US" altLang="ko-KR" dirty="0" smtClean="0"/>
              <a:t>2018-6-10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409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949" y="11877"/>
            <a:ext cx="57305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7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438" y="45275"/>
            <a:ext cx="5956300" cy="674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421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149225"/>
            <a:ext cx="11090275" cy="656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08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" y="20638"/>
            <a:ext cx="10474325" cy="682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174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50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200788"/>
            <a:ext cx="11906250" cy="648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90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2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838" y="1042850"/>
            <a:ext cx="10541000" cy="427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94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8</Words>
  <Application>Microsoft Office PowerPoint</Application>
  <PresentationFormat>사용자 지정</PresentationFormat>
  <Paragraphs>2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제 10회 137억년 9강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5강</dc:title>
  <dc:creator>김지후</dc:creator>
  <cp:lastModifiedBy>박경택</cp:lastModifiedBy>
  <cp:revision>68</cp:revision>
  <dcterms:created xsi:type="dcterms:W3CDTF">2018-04-29T11:36:53Z</dcterms:created>
  <dcterms:modified xsi:type="dcterms:W3CDTF">2018-06-19T03:58:07Z</dcterms:modified>
</cp:coreProperties>
</file>