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51" d="100"/>
          <a:sy n="51" d="100"/>
        </p:scale>
        <p:origin x="96" y="10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642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9939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4100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771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2265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1252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280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6189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862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92210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3734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F98F3-F7C0-41AD-85EF-F25BF1D7520B}" type="datetimeFigureOut">
              <a:rPr lang="ko-KR" altLang="en-US" smtClean="0"/>
              <a:t>2017-11-13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27FAB-BE9E-41E7-9D96-2E30015A0D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13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07490"/>
          </a:xfrm>
        </p:spPr>
        <p:txBody>
          <a:bodyPr/>
          <a:lstStyle/>
          <a:p>
            <a:r>
              <a:rPr lang="en-US" altLang="ko-KR" dirty="0" smtClean="0"/>
              <a:t>9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8</a:t>
            </a:r>
            <a:r>
              <a:rPr lang="ko-KR" altLang="en-US" dirty="0"/>
              <a:t>강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475747"/>
            <a:ext cx="9144000" cy="782052"/>
          </a:xfrm>
        </p:spPr>
        <p:txBody>
          <a:bodyPr/>
          <a:lstStyle/>
          <a:p>
            <a:r>
              <a:rPr lang="en-US" altLang="ko-KR" dirty="0" smtClean="0"/>
              <a:t>2017-11-12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22783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178" y="0"/>
            <a:ext cx="62936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6053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1912"/>
            <a:ext cx="9144000" cy="673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974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203" y="0"/>
            <a:ext cx="5893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49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143" y="0"/>
            <a:ext cx="68437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826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928" y="0"/>
            <a:ext cx="6952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503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685800"/>
            <a:ext cx="9144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262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와이드스크린</PresentationFormat>
  <Paragraphs>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9회 특별한 뇌과학 8강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9회 특별한 뇌과학 8강</dc:title>
  <dc:creator>김지후</dc:creator>
  <cp:lastModifiedBy>김지후</cp:lastModifiedBy>
  <cp:revision>1</cp:revision>
  <dcterms:created xsi:type="dcterms:W3CDTF">2017-11-12T22:21:26Z</dcterms:created>
  <dcterms:modified xsi:type="dcterms:W3CDTF">2017-11-12T22:21:43Z</dcterms:modified>
</cp:coreProperties>
</file>