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6D5E7-C184-4CE5-B0B9-1651754566E8}" type="datetimeFigureOut">
              <a:rPr lang="ko-KR" altLang="en-US" smtClean="0"/>
              <a:t>2019-05-12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1A2A8-B2EC-486B-BA34-4C52BF4AA8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4261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6D5E7-C184-4CE5-B0B9-1651754566E8}" type="datetimeFigureOut">
              <a:rPr lang="ko-KR" altLang="en-US" smtClean="0"/>
              <a:t>2019-05-12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1A2A8-B2EC-486B-BA34-4C52BF4AA8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5770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6D5E7-C184-4CE5-B0B9-1651754566E8}" type="datetimeFigureOut">
              <a:rPr lang="ko-KR" altLang="en-US" smtClean="0"/>
              <a:t>2019-05-12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1A2A8-B2EC-486B-BA34-4C52BF4AA8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2845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6D5E7-C184-4CE5-B0B9-1651754566E8}" type="datetimeFigureOut">
              <a:rPr lang="ko-KR" altLang="en-US" smtClean="0"/>
              <a:t>2019-05-12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1A2A8-B2EC-486B-BA34-4C52BF4AA8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2489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6D5E7-C184-4CE5-B0B9-1651754566E8}" type="datetimeFigureOut">
              <a:rPr lang="ko-KR" altLang="en-US" smtClean="0"/>
              <a:t>2019-05-12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1A2A8-B2EC-486B-BA34-4C52BF4AA8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4525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6D5E7-C184-4CE5-B0B9-1651754566E8}" type="datetimeFigureOut">
              <a:rPr lang="ko-KR" altLang="en-US" smtClean="0"/>
              <a:t>2019-05-12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1A2A8-B2EC-486B-BA34-4C52BF4AA8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1407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6D5E7-C184-4CE5-B0B9-1651754566E8}" type="datetimeFigureOut">
              <a:rPr lang="ko-KR" altLang="en-US" smtClean="0"/>
              <a:t>2019-05-12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1A2A8-B2EC-486B-BA34-4C52BF4AA8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7593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6D5E7-C184-4CE5-B0B9-1651754566E8}" type="datetimeFigureOut">
              <a:rPr lang="ko-KR" altLang="en-US" smtClean="0"/>
              <a:t>2019-05-12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1A2A8-B2EC-486B-BA34-4C52BF4AA8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0633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6D5E7-C184-4CE5-B0B9-1651754566E8}" type="datetimeFigureOut">
              <a:rPr lang="ko-KR" altLang="en-US" smtClean="0"/>
              <a:t>2019-05-12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1A2A8-B2EC-486B-BA34-4C52BF4AA8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8148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6D5E7-C184-4CE5-B0B9-1651754566E8}" type="datetimeFigureOut">
              <a:rPr lang="ko-KR" altLang="en-US" smtClean="0"/>
              <a:t>2019-05-12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1A2A8-B2EC-486B-BA34-4C52BF4AA8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3183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6D5E7-C184-4CE5-B0B9-1651754566E8}" type="datetimeFigureOut">
              <a:rPr lang="ko-KR" altLang="en-US" smtClean="0"/>
              <a:t>2019-05-12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1A2A8-B2EC-486B-BA34-4C52BF4AA8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7775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06D5E7-C184-4CE5-B0B9-1651754566E8}" type="datetimeFigureOut">
              <a:rPr lang="ko-KR" altLang="en-US" smtClean="0"/>
              <a:t>2019-05-12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A1A2A8-B2EC-486B-BA34-4C52BF4AA8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7130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60947" y="593559"/>
            <a:ext cx="11574379" cy="291640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제 </a:t>
            </a:r>
            <a:r>
              <a:rPr lang="en-US" altLang="ko-KR" dirty="0" smtClean="0"/>
              <a:t>11</a:t>
            </a:r>
            <a:r>
              <a:rPr lang="ko-KR" altLang="en-US" dirty="0" smtClean="0"/>
              <a:t>회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 smtClean="0"/>
              <a:t>137</a:t>
            </a:r>
            <a:r>
              <a:rPr lang="ko-KR" altLang="en-US" dirty="0" smtClean="0"/>
              <a:t>억년 우주의 진화 </a:t>
            </a:r>
            <a:r>
              <a:rPr lang="en-US" altLang="ko-KR" dirty="0" smtClean="0"/>
              <a:t>-</a:t>
            </a:r>
            <a:r>
              <a:rPr lang="ko-KR" altLang="en-US" dirty="0" smtClean="0"/>
              <a:t>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5117431"/>
            <a:ext cx="9144000" cy="485274"/>
          </a:xfrm>
        </p:spPr>
        <p:txBody>
          <a:bodyPr/>
          <a:lstStyle/>
          <a:p>
            <a:r>
              <a:rPr lang="en-US" altLang="ko-KR" dirty="0" smtClean="0"/>
              <a:t>2019-05-12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22479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8281" y="0"/>
            <a:ext cx="83154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829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3172" y="0"/>
            <a:ext cx="82856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792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725" y="9525"/>
            <a:ext cx="8972550" cy="68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4492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716" y="0"/>
            <a:ext cx="77325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6093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93" y="288758"/>
            <a:ext cx="6259685" cy="585536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695" y="336884"/>
            <a:ext cx="5051254" cy="5759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807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27" y="553453"/>
            <a:ext cx="12159373" cy="5622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2096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90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1755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</Words>
  <Application>Microsoft Office PowerPoint</Application>
  <PresentationFormat>와이드스크린</PresentationFormat>
  <Paragraphs>2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맑은 고딕</vt:lpstr>
      <vt:lpstr>Arial</vt:lpstr>
      <vt:lpstr>Office 테마</vt:lpstr>
      <vt:lpstr>제 11회  137억년 우주의 진화 - 3강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 137억년 우주의 진화 - 3강</dc:title>
  <dc:creator>김지후</dc:creator>
  <cp:lastModifiedBy>김지후</cp:lastModifiedBy>
  <cp:revision>1</cp:revision>
  <dcterms:created xsi:type="dcterms:W3CDTF">2019-05-12T12:43:11Z</dcterms:created>
  <dcterms:modified xsi:type="dcterms:W3CDTF">2019-05-12T12:44:28Z</dcterms:modified>
</cp:coreProperties>
</file>