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>
        <p:scale>
          <a:sx n="196" d="100"/>
          <a:sy n="196" d="100"/>
        </p:scale>
        <p:origin x="3582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57326-3455-4C5C-BF90-67D887FECE53}" type="datetimeFigureOut">
              <a:rPr lang="ko-KR" altLang="en-US" smtClean="0"/>
              <a:t>2019-08-05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6B2BC-D032-4865-AD5F-60C820AA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274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57326-3455-4C5C-BF90-67D887FECE53}" type="datetimeFigureOut">
              <a:rPr lang="ko-KR" altLang="en-US" smtClean="0"/>
              <a:t>2019-08-05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6B2BC-D032-4865-AD5F-60C820AA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9570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57326-3455-4C5C-BF90-67D887FECE53}" type="datetimeFigureOut">
              <a:rPr lang="ko-KR" altLang="en-US" smtClean="0"/>
              <a:t>2019-08-05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6B2BC-D032-4865-AD5F-60C820AA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1793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57326-3455-4C5C-BF90-67D887FECE53}" type="datetimeFigureOut">
              <a:rPr lang="ko-KR" altLang="en-US" smtClean="0"/>
              <a:t>2019-08-05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6B2BC-D032-4865-AD5F-60C820AA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2390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57326-3455-4C5C-BF90-67D887FECE53}" type="datetimeFigureOut">
              <a:rPr lang="ko-KR" altLang="en-US" smtClean="0"/>
              <a:t>2019-08-05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6B2BC-D032-4865-AD5F-60C820AA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0717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57326-3455-4C5C-BF90-67D887FECE53}" type="datetimeFigureOut">
              <a:rPr lang="ko-KR" altLang="en-US" smtClean="0"/>
              <a:t>2019-08-05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6B2BC-D032-4865-AD5F-60C820AA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8995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57326-3455-4C5C-BF90-67D887FECE53}" type="datetimeFigureOut">
              <a:rPr lang="ko-KR" altLang="en-US" smtClean="0"/>
              <a:t>2019-08-05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6B2BC-D032-4865-AD5F-60C820AA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7678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57326-3455-4C5C-BF90-67D887FECE53}" type="datetimeFigureOut">
              <a:rPr lang="ko-KR" altLang="en-US" smtClean="0"/>
              <a:t>2019-08-05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6B2BC-D032-4865-AD5F-60C820AA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3325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57326-3455-4C5C-BF90-67D887FECE53}" type="datetimeFigureOut">
              <a:rPr lang="ko-KR" altLang="en-US" smtClean="0"/>
              <a:t>2019-08-05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6B2BC-D032-4865-AD5F-60C820AA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6840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57326-3455-4C5C-BF90-67D887FECE53}" type="datetimeFigureOut">
              <a:rPr lang="ko-KR" altLang="en-US" smtClean="0"/>
              <a:t>2019-08-05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6B2BC-D032-4865-AD5F-60C820AA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30839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57326-3455-4C5C-BF90-67D887FECE53}" type="datetimeFigureOut">
              <a:rPr lang="ko-KR" altLang="en-US" smtClean="0"/>
              <a:t>2019-08-05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6B2BC-D032-4865-AD5F-60C820AA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77055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357326-3455-4C5C-BF90-67D887FECE53}" type="datetimeFigureOut">
              <a:rPr lang="ko-KR" altLang="en-US" smtClean="0"/>
              <a:t>2019-08-05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6B2BC-D032-4865-AD5F-60C820AA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898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60947" y="593559"/>
            <a:ext cx="11574379" cy="2916404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제 </a:t>
            </a:r>
            <a:r>
              <a:rPr lang="en-US" altLang="ko-KR" dirty="0" smtClean="0"/>
              <a:t>1</a:t>
            </a:r>
            <a:r>
              <a:rPr lang="ko-KR" altLang="en-US" dirty="0" smtClean="0"/>
              <a:t>회 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ko-KR" altLang="en-US" dirty="0" smtClean="0"/>
              <a:t>박문호 박사 특강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sz="3600" dirty="0" smtClean="0"/>
              <a:t>- </a:t>
            </a:r>
            <a:r>
              <a:rPr lang="ko-KR" altLang="en-US" sz="3600" dirty="0" smtClean="0"/>
              <a:t>시간</a:t>
            </a:r>
            <a:r>
              <a:rPr lang="en-US" altLang="ko-KR" sz="3600" dirty="0" smtClean="0"/>
              <a:t>, </a:t>
            </a:r>
            <a:r>
              <a:rPr lang="ko-KR" altLang="en-US" sz="3600" dirty="0" smtClean="0"/>
              <a:t>공간</a:t>
            </a:r>
            <a:r>
              <a:rPr lang="en-US" altLang="ko-KR" sz="3600" dirty="0" smtClean="0"/>
              <a:t>, </a:t>
            </a:r>
            <a:r>
              <a:rPr lang="ko-KR" altLang="en-US" sz="3600" dirty="0" smtClean="0"/>
              <a:t>인과율 </a:t>
            </a:r>
            <a:r>
              <a:rPr lang="en-US" altLang="ko-KR" sz="3600" dirty="0" smtClean="0"/>
              <a:t>(</a:t>
            </a:r>
            <a:r>
              <a:rPr lang="ko-KR" altLang="en-US" sz="3600" dirty="0" smtClean="0"/>
              <a:t>양자역학과 상대성 이론</a:t>
            </a:r>
            <a:r>
              <a:rPr lang="en-US" altLang="ko-KR" sz="3600" dirty="0" smtClean="0"/>
              <a:t>)</a:t>
            </a:r>
            <a:endParaRPr lang="ko-KR" altLang="en-US" sz="36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5117431"/>
            <a:ext cx="9144000" cy="485274"/>
          </a:xfrm>
        </p:spPr>
        <p:txBody>
          <a:bodyPr/>
          <a:lstStyle/>
          <a:p>
            <a:r>
              <a:rPr lang="en-US" altLang="ko-KR" dirty="0" smtClean="0"/>
              <a:t>2019-08-04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743339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35" y="899336"/>
            <a:ext cx="4329112" cy="4322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506" y="627115"/>
            <a:ext cx="6621462" cy="5218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69786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9" name="Picture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931167"/>
            <a:ext cx="10059988" cy="227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77007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600" y="124104"/>
            <a:ext cx="7889137" cy="66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06800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1607" y="653748"/>
            <a:ext cx="6967537" cy="576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5766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22" y="829500"/>
            <a:ext cx="12015727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214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0700" y="290452"/>
            <a:ext cx="9383900" cy="64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062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125" y="233825"/>
            <a:ext cx="6376988" cy="6419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1659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029" y="836381"/>
            <a:ext cx="6008489" cy="43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7059" y="1335281"/>
            <a:ext cx="4195710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134318" y="5405378"/>
            <a:ext cx="35458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solidFill>
                  <a:srgbClr val="0000FF"/>
                </a:solidFill>
              </a:rPr>
              <a:t>중력장의 양자화</a:t>
            </a:r>
            <a:r>
              <a:rPr lang="en-US" altLang="ko-KR" dirty="0" smtClean="0">
                <a:solidFill>
                  <a:srgbClr val="0000FF"/>
                </a:solidFill>
                <a:sym typeface="Wingdings" panose="05000000000000000000" pitchFamily="2" charset="2"/>
              </a:rPr>
              <a:t>Spin network,</a:t>
            </a:r>
          </a:p>
          <a:p>
            <a:r>
              <a:rPr lang="ko-KR" altLang="en-US" dirty="0" smtClean="0">
                <a:solidFill>
                  <a:srgbClr val="0000FF"/>
                </a:solidFill>
                <a:sym typeface="Wingdings" panose="05000000000000000000" pitchFamily="2" charset="2"/>
              </a:rPr>
              <a:t>여기에서 시간과 공간 출현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006372" y="5405377"/>
            <a:ext cx="33970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solidFill>
                  <a:srgbClr val="0000FF"/>
                </a:solidFill>
              </a:rPr>
              <a:t>우리가 본</a:t>
            </a:r>
            <a:r>
              <a:rPr lang="ko-KR" altLang="en-US" dirty="0">
                <a:solidFill>
                  <a:srgbClr val="0000FF"/>
                </a:solidFill>
              </a:rPr>
              <a:t>다</a:t>
            </a:r>
            <a:r>
              <a:rPr lang="ko-KR" altLang="en-US" dirty="0" smtClean="0">
                <a:solidFill>
                  <a:srgbClr val="0000FF"/>
                </a:solidFill>
              </a:rPr>
              <a:t>는 건</a:t>
            </a:r>
            <a:r>
              <a:rPr lang="en-US" altLang="ko-KR" dirty="0" smtClean="0">
                <a:solidFill>
                  <a:srgbClr val="0000FF"/>
                </a:solidFill>
              </a:rPr>
              <a:t>,  </a:t>
            </a:r>
          </a:p>
          <a:p>
            <a:r>
              <a:rPr lang="ko-KR" altLang="en-US" dirty="0" smtClean="0">
                <a:solidFill>
                  <a:srgbClr val="0000FF"/>
                </a:solidFill>
              </a:rPr>
              <a:t>광자</a:t>
            </a:r>
            <a:r>
              <a:rPr lang="en-US" altLang="ko-KR" dirty="0" smtClean="0">
                <a:solidFill>
                  <a:srgbClr val="0000FF"/>
                </a:solidFill>
                <a:sym typeface="Wingdings" panose="05000000000000000000" pitchFamily="2" charset="2"/>
              </a:rPr>
              <a:t></a:t>
            </a:r>
            <a:r>
              <a:rPr lang="ko-KR" altLang="en-US" dirty="0" smtClean="0">
                <a:solidFill>
                  <a:srgbClr val="0000FF"/>
                </a:solidFill>
                <a:sym typeface="Wingdings" panose="05000000000000000000" pitchFamily="2" charset="2"/>
              </a:rPr>
              <a:t>전자</a:t>
            </a:r>
            <a:r>
              <a:rPr lang="en-US" altLang="ko-KR" dirty="0" smtClean="0">
                <a:solidFill>
                  <a:srgbClr val="0000FF"/>
                </a:solidFill>
                <a:sym typeface="Wingdings" panose="05000000000000000000" pitchFamily="2" charset="2"/>
              </a:rPr>
              <a:t></a:t>
            </a:r>
            <a:r>
              <a:rPr lang="ko-KR" altLang="en-US" dirty="0" smtClean="0">
                <a:solidFill>
                  <a:srgbClr val="0000FF"/>
                </a:solidFill>
                <a:sym typeface="Wingdings" panose="05000000000000000000" pitchFamily="2" charset="2"/>
              </a:rPr>
              <a:t>광자</a:t>
            </a:r>
            <a:r>
              <a:rPr lang="en-US" altLang="ko-KR" dirty="0" smtClean="0">
                <a:solidFill>
                  <a:srgbClr val="0000FF"/>
                </a:solidFill>
                <a:sym typeface="Wingdings" panose="05000000000000000000" pitchFamily="2" charset="2"/>
              </a:rPr>
              <a:t></a:t>
            </a:r>
            <a:r>
              <a:rPr lang="ko-KR" altLang="en-US" dirty="0" smtClean="0">
                <a:solidFill>
                  <a:srgbClr val="0000FF"/>
                </a:solidFill>
                <a:sym typeface="Wingdings" panose="05000000000000000000" pitchFamily="2" charset="2"/>
              </a:rPr>
              <a:t>전자</a:t>
            </a:r>
            <a:r>
              <a:rPr lang="en-US" altLang="ko-KR" dirty="0" smtClean="0">
                <a:solidFill>
                  <a:srgbClr val="0000FF"/>
                </a:solidFill>
                <a:sym typeface="Wingdings" panose="05000000000000000000" pitchFamily="2" charset="2"/>
              </a:rPr>
              <a:t></a:t>
            </a:r>
            <a:r>
              <a:rPr lang="ko-KR" altLang="en-US" dirty="0" smtClean="0">
                <a:solidFill>
                  <a:srgbClr val="0000FF"/>
                </a:solidFill>
                <a:sym typeface="Wingdings" panose="05000000000000000000" pitchFamily="2" charset="2"/>
              </a:rPr>
              <a:t>광자</a:t>
            </a:r>
            <a:endParaRPr lang="ko-KR" alt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79495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27</Words>
  <Application>Microsoft Office PowerPoint</Application>
  <PresentationFormat>사용자 지정</PresentationFormat>
  <Paragraphs>6</Paragraphs>
  <Slides>9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0" baseType="lpstr">
      <vt:lpstr>Office 테마</vt:lpstr>
      <vt:lpstr>제 1회  박문호 박사 특강 - 시간, 공간, 인과율 (양자역학과 상대성 이론)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11회  137억년 우주의 진화 - 1강</dc:title>
  <dc:creator>김지후</dc:creator>
  <cp:lastModifiedBy>박경택</cp:lastModifiedBy>
  <cp:revision>16</cp:revision>
  <dcterms:created xsi:type="dcterms:W3CDTF">2019-04-21T12:27:59Z</dcterms:created>
  <dcterms:modified xsi:type="dcterms:W3CDTF">2019-08-05T02:38:05Z</dcterms:modified>
</cp:coreProperties>
</file>