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66" r:id="rId4"/>
    <p:sldId id="275" r:id="rId5"/>
    <p:sldId id="279" r:id="rId6"/>
    <p:sldId id="312" r:id="rId7"/>
    <p:sldId id="276" r:id="rId8"/>
    <p:sldId id="302" r:id="rId9"/>
    <p:sldId id="290" r:id="rId10"/>
    <p:sldId id="291" r:id="rId11"/>
    <p:sldId id="292" r:id="rId12"/>
    <p:sldId id="294" r:id="rId13"/>
    <p:sldId id="303" r:id="rId14"/>
    <p:sldId id="304" r:id="rId15"/>
    <p:sldId id="305" r:id="rId16"/>
    <p:sldId id="306" r:id="rId17"/>
    <p:sldId id="307" r:id="rId18"/>
    <p:sldId id="308" r:id="rId19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99"/>
    <a:srgbClr val="00CC00"/>
    <a:srgbClr val="00FFFF"/>
    <a:srgbClr val="336600"/>
    <a:srgbClr val="2DF395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>
      <p:cViewPr varScale="1">
        <p:scale>
          <a:sx n="77" d="100"/>
          <a:sy n="77" d="100"/>
        </p:scale>
        <p:origin x="72" y="3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476" y="1018141"/>
            <a:ext cx="10620379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/>
              <a:t>4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smtClean="0"/>
              <a:t>2020-06-21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103" y="1537250"/>
            <a:ext cx="9451828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564" y="325867"/>
            <a:ext cx="7364441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094" y="365494"/>
            <a:ext cx="9461812" cy="61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8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256" y="371591"/>
            <a:ext cx="7925487" cy="611481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20200" y="2423160"/>
            <a:ext cx="13500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latin typeface="Bahnschrift" panose="020B0502040204020203" pitchFamily="34" charset="0"/>
              </a:rPr>
              <a:t>antigen</a:t>
            </a:r>
          </a:p>
          <a:p>
            <a:r>
              <a:rPr lang="en-US" altLang="ko-KR" sz="1600" dirty="0" smtClean="0">
                <a:latin typeface="Bahnschrift" panose="020B0502040204020203" pitchFamily="34" charset="0"/>
              </a:rPr>
              <a:t>presentation</a:t>
            </a:r>
          </a:p>
          <a:p>
            <a:r>
              <a:rPr lang="en-US" altLang="ko-KR" sz="1600" dirty="0" smtClean="0">
                <a:latin typeface="Bahnschrift" panose="020B0502040204020203" pitchFamily="34" charset="0"/>
              </a:rPr>
              <a:t>cell</a:t>
            </a:r>
            <a:endParaRPr lang="ko-KR" altLang="en-US" sz="1600" dirty="0">
              <a:latin typeface="Bahnschrift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61960" y="6117077"/>
            <a:ext cx="1265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Bahnschrift" panose="020B0502040204020203" pitchFamily="34" charset="0"/>
              </a:rPr>
              <a:t>vertebrate</a:t>
            </a:r>
            <a:endParaRPr lang="ko-KR" altLang="en-US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5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392" y="208345"/>
            <a:ext cx="4701548" cy="648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02275" y="4934321"/>
            <a:ext cx="1051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humoral</a:t>
            </a:r>
            <a:endParaRPr lang="ko-KR" altLang="en-US" dirty="0">
              <a:solidFill>
                <a:srgbClr val="FF0000"/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23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428" y="603275"/>
            <a:ext cx="11148706" cy="53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11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462" y="362446"/>
            <a:ext cx="10931075" cy="613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20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711" y="662188"/>
            <a:ext cx="7029297" cy="561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03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515" y="548390"/>
            <a:ext cx="9534970" cy="576121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759700" y="3495040"/>
            <a:ext cx="45717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solidFill>
                  <a:srgbClr val="00CC99"/>
                </a:solidFill>
              </a:rPr>
              <a:t>1x10</a:t>
            </a:r>
            <a:r>
              <a:rPr lang="en-US" altLang="ko-KR" sz="800" b="1" baseline="30000" dirty="0" smtClean="0">
                <a:solidFill>
                  <a:srgbClr val="00CC99"/>
                </a:solidFill>
              </a:rPr>
              <a:t>8</a:t>
            </a:r>
            <a:endParaRPr lang="ko-KR" altLang="en-US" sz="800" b="1" baseline="30000" dirty="0">
              <a:solidFill>
                <a:srgbClr val="00CC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09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635" y="951379"/>
            <a:ext cx="11246553" cy="5220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6307" y="1199553"/>
            <a:ext cx="2435592" cy="90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39078" y="4729038"/>
            <a:ext cx="10999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latin typeface="Bahnschrift" panose="020B0502040204020203" pitchFamily="34" charset="0"/>
              </a:rPr>
              <a:t>destroyed</a:t>
            </a:r>
          </a:p>
        </p:txBody>
      </p:sp>
    </p:spTree>
    <p:extLst>
      <p:ext uri="{BB962C8B-B14F-4D97-AF65-F5344CB8AC3E}">
        <p14:creationId xmlns:p14="http://schemas.microsoft.com/office/powerpoint/2010/main" val="9841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0132" y="694707"/>
            <a:ext cx="4151736" cy="5468586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5195882" y="6002683"/>
            <a:ext cx="894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Bahnschrift" panose="020B0502040204020203" pitchFamily="34" charset="0"/>
              </a:rPr>
              <a:t>larynx </a:t>
            </a:r>
            <a:endParaRPr lang="ko-KR" altLang="en-US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43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1639" y="142971"/>
            <a:ext cx="6108721" cy="657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40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371" y="232701"/>
            <a:ext cx="6480000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20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220" y="1077790"/>
            <a:ext cx="5254894" cy="5400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180" y="305385"/>
            <a:ext cx="6504996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2604" y="270998"/>
            <a:ext cx="5986791" cy="6316003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631586" y="5994831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primary</a:t>
            </a:r>
          </a:p>
          <a:p>
            <a:r>
              <a:rPr lang="en-US" altLang="ko-KR" sz="1200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infection</a:t>
            </a:r>
            <a:endParaRPr lang="ko-KR" altLang="en-US" sz="1200" dirty="0">
              <a:solidFill>
                <a:srgbClr val="FF0000"/>
              </a:solidFill>
              <a:latin typeface="Bahnschrift" panose="020B0502040204020203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702238" y="6225663"/>
            <a:ext cx="8980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rgbClr val="0000FF"/>
                </a:solidFill>
                <a:latin typeface="Bahnschrift" panose="020B0502040204020203" pitchFamily="34" charset="0"/>
              </a:rPr>
              <a:t>secondary</a:t>
            </a:r>
            <a:endParaRPr lang="ko-KR" altLang="en-US" sz="1200" dirty="0">
              <a:solidFill>
                <a:srgbClr val="0000FF"/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98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4518" y="188695"/>
            <a:ext cx="4102964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86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8999" y="1001993"/>
            <a:ext cx="8890646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75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820</TotalTime>
  <Words>21</Words>
  <Application>Microsoft Office PowerPoint</Application>
  <PresentationFormat>와이드스크린</PresentationFormat>
  <Paragraphs>13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2" baseType="lpstr">
      <vt:lpstr>맑은 고딕</vt:lpstr>
      <vt:lpstr>Arial</vt:lpstr>
      <vt:lpstr>Bahnschrift</vt:lpstr>
      <vt:lpstr>Office 테마</vt:lpstr>
      <vt:lpstr>제12회 137억년 우주의 진화 4강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156</cp:revision>
  <cp:lastPrinted>2020-06-02T10:27:52Z</cp:lastPrinted>
  <dcterms:created xsi:type="dcterms:W3CDTF">2019-11-03T12:20:51Z</dcterms:created>
  <dcterms:modified xsi:type="dcterms:W3CDTF">2020-06-21T15:17:09Z</dcterms:modified>
</cp:coreProperties>
</file>