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92" r:id="rId4"/>
    <p:sldId id="293" r:id="rId5"/>
    <p:sldId id="277" r:id="rId6"/>
    <p:sldId id="283" r:id="rId7"/>
    <p:sldId id="286" r:id="rId8"/>
    <p:sldId id="276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>
        <p:scale>
          <a:sx n="86" d="100"/>
          <a:sy n="86" d="100"/>
        </p:scale>
        <p:origin x="-552" y="-2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C4DD7-0B78-429E-B554-7603D71AD19D}" type="datetimeFigureOut">
              <a:rPr lang="ko-KR" altLang="en-US" smtClean="0"/>
              <a:t>2019-03-11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143F-E4CD-42E7-BF19-9E689611F4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2005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C4DD7-0B78-429E-B554-7603D71AD19D}" type="datetimeFigureOut">
              <a:rPr lang="ko-KR" altLang="en-US" smtClean="0"/>
              <a:t>2019-03-11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143F-E4CD-42E7-BF19-9E689611F4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3071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C4DD7-0B78-429E-B554-7603D71AD19D}" type="datetimeFigureOut">
              <a:rPr lang="ko-KR" altLang="en-US" smtClean="0"/>
              <a:t>2019-03-11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143F-E4CD-42E7-BF19-9E689611F4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9429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C4DD7-0B78-429E-B554-7603D71AD19D}" type="datetimeFigureOut">
              <a:rPr lang="ko-KR" altLang="en-US" smtClean="0"/>
              <a:t>2019-03-11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143F-E4CD-42E7-BF19-9E689611F4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251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C4DD7-0B78-429E-B554-7603D71AD19D}" type="datetimeFigureOut">
              <a:rPr lang="ko-KR" altLang="en-US" smtClean="0"/>
              <a:t>2019-03-11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143F-E4CD-42E7-BF19-9E689611F4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8457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C4DD7-0B78-429E-B554-7603D71AD19D}" type="datetimeFigureOut">
              <a:rPr lang="ko-KR" altLang="en-US" smtClean="0"/>
              <a:t>2019-03-11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143F-E4CD-42E7-BF19-9E689611F4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0078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C4DD7-0B78-429E-B554-7603D71AD19D}" type="datetimeFigureOut">
              <a:rPr lang="ko-KR" altLang="en-US" smtClean="0"/>
              <a:t>2019-03-11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143F-E4CD-42E7-BF19-9E689611F4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2274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C4DD7-0B78-429E-B554-7603D71AD19D}" type="datetimeFigureOut">
              <a:rPr lang="ko-KR" altLang="en-US" smtClean="0"/>
              <a:t>2019-03-11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143F-E4CD-42E7-BF19-9E689611F4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6432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C4DD7-0B78-429E-B554-7603D71AD19D}" type="datetimeFigureOut">
              <a:rPr lang="ko-KR" altLang="en-US" smtClean="0"/>
              <a:t>2019-03-11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143F-E4CD-42E7-BF19-9E689611F4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1427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C4DD7-0B78-429E-B554-7603D71AD19D}" type="datetimeFigureOut">
              <a:rPr lang="ko-KR" altLang="en-US" smtClean="0"/>
              <a:t>2019-03-11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143F-E4CD-42E7-BF19-9E689611F4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1227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C4DD7-0B78-429E-B554-7603D71AD19D}" type="datetimeFigureOut">
              <a:rPr lang="ko-KR" altLang="en-US" smtClean="0"/>
              <a:t>2019-03-11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C143F-E4CD-42E7-BF19-9E689611F4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3504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C4DD7-0B78-429E-B554-7603D71AD19D}" type="datetimeFigureOut">
              <a:rPr lang="ko-KR" altLang="en-US" smtClean="0"/>
              <a:t>2019-03-11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C143F-E4CD-42E7-BF19-9E689611F40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6788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47069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43</a:t>
            </a:r>
            <a:r>
              <a:rPr lang="ko-KR" altLang="en-US" dirty="0" smtClean="0"/>
              <a:t>회 </a:t>
            </a:r>
            <a:r>
              <a:rPr lang="ko-KR" altLang="en-US" dirty="0" err="1" smtClean="0"/>
              <a:t>과학리딩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44716"/>
            <a:ext cx="9144000" cy="413084"/>
          </a:xfrm>
        </p:spPr>
        <p:txBody>
          <a:bodyPr>
            <a:normAutofit lnSpcReduction="10000"/>
          </a:bodyPr>
          <a:lstStyle/>
          <a:p>
            <a:r>
              <a:rPr lang="en-US" altLang="ko-KR" dirty="0" smtClean="0"/>
              <a:t>2019-03-10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80830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4825" y="331293"/>
            <a:ext cx="6127750" cy="6224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3154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1785" y="1322026"/>
            <a:ext cx="8546570" cy="5210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769" y="535869"/>
            <a:ext cx="1401763" cy="123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3280" y="179598"/>
            <a:ext cx="5827712" cy="1700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8807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73" y="1517221"/>
            <a:ext cx="4577821" cy="4358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573" y="2091959"/>
            <a:ext cx="6842872" cy="3581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75057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88" y="1477963"/>
            <a:ext cx="10869612" cy="390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0004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237" y="1523826"/>
            <a:ext cx="6392316" cy="3793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181" y="1435981"/>
            <a:ext cx="4041244" cy="4537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0268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0272" y="427567"/>
            <a:ext cx="4430603" cy="2383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771" y="4033135"/>
            <a:ext cx="4634448" cy="1845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498" y="323676"/>
            <a:ext cx="6999287" cy="619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82797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9448" y="5523777"/>
            <a:ext cx="2186579" cy="1205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96" y="404813"/>
            <a:ext cx="8828087" cy="6053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446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5</Words>
  <Application>Microsoft Office PowerPoint</Application>
  <PresentationFormat>사용자 지정</PresentationFormat>
  <Paragraphs>2</Paragraphs>
  <Slides>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Office 테마</vt:lpstr>
      <vt:lpstr>제 43회 과학리딩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42회 과학리딩</dc:title>
  <dc:creator>김지후</dc:creator>
  <cp:lastModifiedBy>박경택</cp:lastModifiedBy>
  <cp:revision>19</cp:revision>
  <dcterms:created xsi:type="dcterms:W3CDTF">2019-03-03T12:44:00Z</dcterms:created>
  <dcterms:modified xsi:type="dcterms:W3CDTF">2019-03-10T16:39:00Z</dcterms:modified>
</cp:coreProperties>
</file>