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1" r:id="rId5"/>
    <p:sldId id="263" r:id="rId6"/>
    <p:sldId id="265" r:id="rId7"/>
    <p:sldId id="264" r:id="rId8"/>
    <p:sldId id="260" r:id="rId9"/>
    <p:sldId id="267" r:id="rId10"/>
    <p:sldId id="262" r:id="rId11"/>
    <p:sldId id="269" r:id="rId12"/>
    <p:sldId id="266" r:id="rId13"/>
    <p:sldId id="268" r:id="rId14"/>
    <p:sldId id="271" r:id="rId15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6" y="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DCD6F-6438-438F-B6FC-4E9C5D42C911}" type="datetimeFigureOut">
              <a:rPr lang="ko-KR" altLang="en-US" smtClean="0"/>
              <a:t>2017-07-24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7CE02-4DDD-4AF3-8E83-7A9B19C0EBE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83770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DCD6F-6438-438F-B6FC-4E9C5D42C911}" type="datetimeFigureOut">
              <a:rPr lang="ko-KR" altLang="en-US" smtClean="0"/>
              <a:t>2017-07-24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7CE02-4DDD-4AF3-8E83-7A9B19C0EBE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8749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DCD6F-6438-438F-B6FC-4E9C5D42C911}" type="datetimeFigureOut">
              <a:rPr lang="ko-KR" altLang="en-US" smtClean="0"/>
              <a:t>2017-07-24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7CE02-4DDD-4AF3-8E83-7A9B19C0EBE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055859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DCD6F-6438-438F-B6FC-4E9C5D42C911}" type="datetimeFigureOut">
              <a:rPr lang="ko-KR" altLang="en-US" smtClean="0"/>
              <a:t>2017-07-24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7CE02-4DDD-4AF3-8E83-7A9B19C0EBE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6099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DCD6F-6438-438F-B6FC-4E9C5D42C911}" type="datetimeFigureOut">
              <a:rPr lang="ko-KR" altLang="en-US" smtClean="0"/>
              <a:t>2017-07-24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7CE02-4DDD-4AF3-8E83-7A9B19C0EBE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934336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DCD6F-6438-438F-B6FC-4E9C5D42C911}" type="datetimeFigureOut">
              <a:rPr lang="ko-KR" altLang="en-US" smtClean="0"/>
              <a:t>2017-07-24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7CE02-4DDD-4AF3-8E83-7A9B19C0EBE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58585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DCD6F-6438-438F-B6FC-4E9C5D42C911}" type="datetimeFigureOut">
              <a:rPr lang="ko-KR" altLang="en-US" smtClean="0"/>
              <a:t>2017-07-24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7CE02-4DDD-4AF3-8E83-7A9B19C0EBE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020241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DCD6F-6438-438F-B6FC-4E9C5D42C911}" type="datetimeFigureOut">
              <a:rPr lang="ko-KR" altLang="en-US" smtClean="0"/>
              <a:t>2017-07-24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7CE02-4DDD-4AF3-8E83-7A9B19C0EBE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347485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DCD6F-6438-438F-B6FC-4E9C5D42C911}" type="datetimeFigureOut">
              <a:rPr lang="ko-KR" altLang="en-US" smtClean="0"/>
              <a:t>2017-07-24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7CE02-4DDD-4AF3-8E83-7A9B19C0EBE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46788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DCD6F-6438-438F-B6FC-4E9C5D42C911}" type="datetimeFigureOut">
              <a:rPr lang="ko-KR" altLang="en-US" smtClean="0"/>
              <a:t>2017-07-24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7CE02-4DDD-4AF3-8E83-7A9B19C0EBE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473645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DCD6F-6438-438F-B6FC-4E9C5D42C911}" type="datetimeFigureOut">
              <a:rPr lang="ko-KR" altLang="en-US" smtClean="0"/>
              <a:t>2017-07-24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7CE02-4DDD-4AF3-8E83-7A9B19C0EBE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671325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FDCD6F-6438-438F-B6FC-4E9C5D42C911}" type="datetimeFigureOut">
              <a:rPr lang="ko-KR" altLang="en-US" smtClean="0"/>
              <a:t>2017-07-24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07CE02-4DDD-4AF3-8E83-7A9B19C0EBE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54367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>
            <a:spLocks noGrp="1"/>
          </p:cNvSpPr>
          <p:nvPr/>
        </p:nvSpPr>
        <p:spPr>
          <a:xfrm>
            <a:off x="2326813" y="154940"/>
            <a:ext cx="6944816" cy="639144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3200" b="1" dirty="0" smtClean="0"/>
              <a:t>제</a:t>
            </a:r>
            <a:r>
              <a:rPr lang="en-US" altLang="ko-KR" sz="3200" b="1" dirty="0"/>
              <a:t>9</a:t>
            </a:r>
            <a:r>
              <a:rPr lang="ko-KR" altLang="en-US" sz="3200" b="1" dirty="0" smtClean="0"/>
              <a:t>회 </a:t>
            </a:r>
            <a:r>
              <a:rPr lang="en-US" altLang="ko-KR" sz="3200" b="1" dirty="0" smtClean="0"/>
              <a:t>137</a:t>
            </a:r>
            <a:r>
              <a:rPr lang="ko-KR" altLang="en-US" sz="3200" b="1" dirty="0" smtClean="0"/>
              <a:t>억년 </a:t>
            </a:r>
            <a:r>
              <a:rPr lang="en-US" altLang="ko-KR" sz="3200" b="1" dirty="0" smtClean="0"/>
              <a:t>11</a:t>
            </a:r>
            <a:r>
              <a:rPr lang="ko-KR" altLang="en-US" sz="3200" b="1" dirty="0" smtClean="0"/>
              <a:t>강 </a:t>
            </a:r>
            <a:r>
              <a:rPr lang="en-US" altLang="ko-KR" sz="3200" b="1" dirty="0" smtClean="0"/>
              <a:t>(2017. 7. 23)</a:t>
            </a:r>
            <a:endParaRPr lang="ko-KR" altLang="en-US" sz="3200" b="1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9888" y="1042737"/>
            <a:ext cx="3576575" cy="5815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424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9309" y="0"/>
            <a:ext cx="419338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26059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4193" y="0"/>
            <a:ext cx="60436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3889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4940" y="0"/>
            <a:ext cx="552211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68422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4909" y="0"/>
            <a:ext cx="602218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1937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7759" y="0"/>
            <a:ext cx="613648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42649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7068" y="0"/>
            <a:ext cx="57578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0138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4287" y="0"/>
            <a:ext cx="45434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8087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9640" y="0"/>
            <a:ext cx="377271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5014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4362" y="0"/>
            <a:ext cx="33432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6834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7884" y="0"/>
            <a:ext cx="413623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2223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528" y="0"/>
            <a:ext cx="52649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3462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9215" y="0"/>
            <a:ext cx="56935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4295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3515" y="0"/>
            <a:ext cx="54649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582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14</Words>
  <Application>Microsoft Office PowerPoint</Application>
  <PresentationFormat>와이드스크린</PresentationFormat>
  <Paragraphs>1</Paragraphs>
  <Slides>14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14</vt:i4>
      </vt:variant>
    </vt:vector>
  </HeadingPairs>
  <TitlesOfParts>
    <vt:vector size="17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김지후</dc:creator>
  <cp:lastModifiedBy>김지후</cp:lastModifiedBy>
  <cp:revision>5</cp:revision>
  <dcterms:created xsi:type="dcterms:W3CDTF">2017-07-23T14:01:01Z</dcterms:created>
  <dcterms:modified xsi:type="dcterms:W3CDTF">2017-07-24T00:55:36Z</dcterms:modified>
</cp:coreProperties>
</file>