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30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97511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3492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0165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233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857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81425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9437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51799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08076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0765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15264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489A0A-8EEC-4C77-B323-B857EC177727}" type="datetimeFigureOut">
              <a:rPr lang="ko-KR" altLang="en-US" smtClean="0"/>
              <a:t>2016-12-18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81AF2D-8C10-4BB5-B4FF-A54E6586329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9344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제</a:t>
            </a:r>
            <a:r>
              <a:rPr lang="en-US" altLang="ko-KR" dirty="0" smtClean="0"/>
              <a:t>14</a:t>
            </a:r>
            <a:r>
              <a:rPr lang="ko-KR" altLang="en-US" dirty="0" smtClean="0"/>
              <a:t>차 </a:t>
            </a:r>
            <a:r>
              <a:rPr lang="ko-KR" altLang="en-US" dirty="0" err="1" smtClean="0"/>
              <a:t>과학리딩</a:t>
            </a:r>
            <a:r>
              <a:rPr lang="ko-KR" altLang="en-US" dirty="0" smtClean="0"/>
              <a:t> 모임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 smtClean="0"/>
              <a:t>일시 </a:t>
            </a:r>
            <a:r>
              <a:rPr lang="en-US" altLang="ko-KR" sz="2000" dirty="0" smtClean="0"/>
              <a:t>: 2016. 12. 18</a:t>
            </a:r>
          </a:p>
          <a:p>
            <a:r>
              <a:rPr lang="ko-KR" altLang="en-US" sz="2000" dirty="0" smtClean="0"/>
              <a:t>장소 </a:t>
            </a:r>
            <a:r>
              <a:rPr lang="en-US" altLang="ko-KR" sz="2000" dirty="0" smtClean="0"/>
              <a:t>: </a:t>
            </a:r>
            <a:r>
              <a:rPr lang="ko-KR" altLang="en-US" sz="2000" dirty="0" err="1" smtClean="0"/>
              <a:t>박자세</a:t>
            </a:r>
            <a:r>
              <a:rPr lang="ko-KR" altLang="en-US" sz="2000" dirty="0" smtClean="0"/>
              <a:t> 사무실</a:t>
            </a:r>
            <a:endParaRPr lang="ko-KR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743894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jjang\사진\2016년\새 파일 9_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0629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19872" y="5349401"/>
            <a:ext cx="1872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b="1" dirty="0" smtClean="0"/>
              <a:t>LDT(</a:t>
            </a:r>
            <a:r>
              <a:rPr lang="en-US" altLang="ko-KR" sz="900" b="1" dirty="0" err="1" smtClean="0"/>
              <a:t>latero</a:t>
            </a:r>
            <a:r>
              <a:rPr lang="ko-KR" altLang="en-US" sz="900" b="1" dirty="0" smtClean="0"/>
              <a:t> </a:t>
            </a:r>
            <a:r>
              <a:rPr lang="en-US" altLang="ko-KR" sz="900" b="1" dirty="0" smtClean="0"/>
              <a:t>dorsal </a:t>
            </a:r>
            <a:r>
              <a:rPr lang="en-US" altLang="ko-KR" sz="900" b="1" dirty="0" err="1" smtClean="0"/>
              <a:t>tegmentum</a:t>
            </a:r>
            <a:r>
              <a:rPr lang="en-US" altLang="ko-KR" sz="900" b="1" dirty="0" smtClean="0"/>
              <a:t>)</a:t>
            </a:r>
            <a:endParaRPr lang="ko-KR" altLang="en-US" sz="900" b="1" dirty="0"/>
          </a:p>
        </p:txBody>
      </p:sp>
      <p:sp>
        <p:nvSpPr>
          <p:cNvPr id="14" name="TextBox 13"/>
          <p:cNvSpPr txBox="1"/>
          <p:nvPr/>
        </p:nvSpPr>
        <p:spPr>
          <a:xfrm>
            <a:off x="2411760" y="6543047"/>
            <a:ext cx="2016224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b="1" dirty="0" smtClean="0"/>
              <a:t>PPT(</a:t>
            </a:r>
            <a:r>
              <a:rPr lang="en-US" altLang="ko-KR" sz="900" b="1" dirty="0" err="1" smtClean="0"/>
              <a:t>pedunculo</a:t>
            </a:r>
            <a:r>
              <a:rPr lang="en-US" altLang="ko-KR" sz="900" b="1" dirty="0" smtClean="0"/>
              <a:t> </a:t>
            </a:r>
            <a:r>
              <a:rPr lang="en-US" altLang="ko-KR" sz="900" b="1" dirty="0" err="1" smtClean="0"/>
              <a:t>pontine</a:t>
            </a:r>
            <a:r>
              <a:rPr lang="en-US" altLang="ko-KR" sz="900" b="1" dirty="0" smtClean="0"/>
              <a:t> </a:t>
            </a:r>
            <a:r>
              <a:rPr lang="en-US" altLang="ko-KR" sz="900" b="1" dirty="0" err="1" smtClean="0"/>
              <a:t>tegmentum</a:t>
            </a:r>
            <a:r>
              <a:rPr lang="en-US" altLang="ko-KR" sz="900" b="1" dirty="0" smtClean="0"/>
              <a:t>)</a:t>
            </a:r>
            <a:endParaRPr lang="ko-KR" altLang="en-US" sz="900" b="1" dirty="0"/>
          </a:p>
        </p:txBody>
      </p:sp>
      <p:sp>
        <p:nvSpPr>
          <p:cNvPr id="15" name="TextBox 14"/>
          <p:cNvSpPr txBox="1"/>
          <p:nvPr/>
        </p:nvSpPr>
        <p:spPr>
          <a:xfrm>
            <a:off x="2339752" y="4889892"/>
            <a:ext cx="57606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b="1" dirty="0" smtClean="0"/>
              <a:t>Basal</a:t>
            </a:r>
          </a:p>
          <a:p>
            <a:r>
              <a:rPr lang="en-US" altLang="ko-KR" sz="900" b="1" dirty="0" smtClean="0"/>
              <a:t>forebrain</a:t>
            </a:r>
            <a:endParaRPr lang="ko-KR" altLang="en-US" sz="900" b="1" dirty="0"/>
          </a:p>
        </p:txBody>
      </p:sp>
      <p:sp>
        <p:nvSpPr>
          <p:cNvPr id="16" name="TextBox 15"/>
          <p:cNvSpPr txBox="1"/>
          <p:nvPr/>
        </p:nvSpPr>
        <p:spPr>
          <a:xfrm>
            <a:off x="827584" y="6326412"/>
            <a:ext cx="1872208" cy="1384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b="1" dirty="0" smtClean="0"/>
              <a:t>nucleus </a:t>
            </a:r>
            <a:r>
              <a:rPr lang="en-US" altLang="ko-KR" sz="900" b="1" dirty="0" err="1" smtClean="0"/>
              <a:t>basalis</a:t>
            </a:r>
            <a:r>
              <a:rPr lang="en-US" altLang="ko-KR" sz="900" b="1" dirty="0" smtClean="0"/>
              <a:t> of </a:t>
            </a:r>
            <a:r>
              <a:rPr lang="en-US" altLang="ko-KR" sz="900" b="1" dirty="0" err="1" smtClean="0"/>
              <a:t>Meynert</a:t>
            </a:r>
            <a:endParaRPr lang="ko-KR" altLang="en-US" sz="900" b="1" dirty="0"/>
          </a:p>
        </p:txBody>
      </p:sp>
      <p:sp>
        <p:nvSpPr>
          <p:cNvPr id="19" name="TextBox 18"/>
          <p:cNvSpPr txBox="1"/>
          <p:nvPr/>
        </p:nvSpPr>
        <p:spPr>
          <a:xfrm>
            <a:off x="2159732" y="836712"/>
            <a:ext cx="504056" cy="9694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l-GR" altLang="ko-KR" sz="900" b="1" dirty="0" smtClean="0">
                <a:solidFill>
                  <a:srgbClr val="FF0000"/>
                </a:solidFill>
              </a:rPr>
              <a:t>δ</a:t>
            </a:r>
            <a:r>
              <a:rPr lang="en-US" altLang="ko-KR" sz="900" b="1" dirty="0" smtClean="0">
                <a:solidFill>
                  <a:srgbClr val="FF0000"/>
                </a:solidFill>
              </a:rPr>
              <a:t> wave </a:t>
            </a:r>
          </a:p>
          <a:p>
            <a:endParaRPr lang="en-US" altLang="ko-KR" sz="900" b="1" dirty="0">
              <a:solidFill>
                <a:srgbClr val="FF0000"/>
              </a:solidFill>
            </a:endParaRPr>
          </a:p>
          <a:p>
            <a:endParaRPr lang="en-US" altLang="ko-KR" sz="900" b="1" dirty="0" smtClean="0">
              <a:solidFill>
                <a:srgbClr val="FF0000"/>
              </a:solidFill>
            </a:endParaRPr>
          </a:p>
          <a:p>
            <a:endParaRPr lang="en-US" altLang="ko-KR" sz="900" b="1" dirty="0">
              <a:solidFill>
                <a:srgbClr val="FF0000"/>
              </a:solidFill>
            </a:endParaRPr>
          </a:p>
          <a:p>
            <a:endParaRPr lang="en-US" altLang="ko-KR" sz="900" b="1" dirty="0" smtClean="0">
              <a:solidFill>
                <a:srgbClr val="FF0000"/>
              </a:solidFill>
            </a:endParaRPr>
          </a:p>
          <a:p>
            <a:r>
              <a:rPr lang="en-US" altLang="ko-KR" sz="900" b="1" dirty="0" smtClean="0">
                <a:solidFill>
                  <a:srgbClr val="FF0000"/>
                </a:solidFill>
              </a:rPr>
              <a:t>Sleep</a:t>
            </a:r>
          </a:p>
          <a:p>
            <a:r>
              <a:rPr lang="en-US" altLang="ko-KR" sz="900" b="1" dirty="0" smtClean="0">
                <a:solidFill>
                  <a:srgbClr val="FF0000"/>
                </a:solidFill>
              </a:rPr>
              <a:t>spindle</a:t>
            </a:r>
            <a:endParaRPr lang="ko-KR" altLang="en-US" sz="9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16865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F:\jjang\사진\2016년\새 파일 9_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491"/>
            <a:ext cx="9108504" cy="689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84037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F:\jjang\사진\2016년\새 파일 9_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14792" cy="6669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080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F:\jjang\사진\2016년\새 파일 9_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96" y="0"/>
            <a:ext cx="8940486" cy="6834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67321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F:\jjang\사진\2016년\새 파일 9_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83" y="23495"/>
            <a:ext cx="9174118" cy="6834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9537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F:\jjang\사진\2016년\새 파일 9_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676002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순서도: 데이터 2"/>
          <p:cNvSpPr/>
          <p:nvPr/>
        </p:nvSpPr>
        <p:spPr>
          <a:xfrm>
            <a:off x="251520" y="2060848"/>
            <a:ext cx="720080" cy="72008"/>
          </a:xfrm>
          <a:prstGeom prst="flowChartInputOutpu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꺾인 연결선 6"/>
          <p:cNvCxnSpPr>
            <a:stCxn id="3" idx="5"/>
          </p:cNvCxnSpPr>
          <p:nvPr/>
        </p:nvCxnSpPr>
        <p:spPr>
          <a:xfrm>
            <a:off x="899592" y="2096852"/>
            <a:ext cx="2808312" cy="684076"/>
          </a:xfrm>
          <a:prstGeom prst="bentConnector3">
            <a:avLst>
              <a:gd name="adj1" fmla="val 88647"/>
            </a:avLst>
          </a:prstGeom>
          <a:ln w="19050">
            <a:prstDash val="sysDot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1043609" y="1916832"/>
            <a:ext cx="266429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000" b="1" dirty="0" smtClean="0"/>
              <a:t>Myelin </a:t>
            </a:r>
            <a:r>
              <a:rPr lang="ko-KR" altLang="en-US" sz="1000" b="1" dirty="0" smtClean="0"/>
              <a:t>단면 </a:t>
            </a:r>
            <a:r>
              <a:rPr lang="en-US" altLang="ko-KR" sz="1000" b="1" dirty="0" smtClean="0"/>
              <a:t>(</a:t>
            </a:r>
            <a:r>
              <a:rPr lang="ko-KR" altLang="en-US" sz="1000" b="1" dirty="0" err="1" smtClean="0"/>
              <a:t>슈반세포</a:t>
            </a:r>
            <a:r>
              <a:rPr lang="ko-KR" altLang="en-US" sz="1000" b="1" dirty="0" smtClean="0"/>
              <a:t> </a:t>
            </a:r>
            <a:r>
              <a:rPr lang="en-US" altLang="ko-KR" sz="1000" b="1" dirty="0" smtClean="0"/>
              <a:t>1</a:t>
            </a:r>
            <a:r>
              <a:rPr lang="ko-KR" altLang="en-US" sz="1000" b="1" dirty="0" smtClean="0"/>
              <a:t>개가 </a:t>
            </a:r>
            <a:r>
              <a:rPr lang="en-US" altLang="ko-KR" sz="1000" b="1" dirty="0" smtClean="0"/>
              <a:t>axon</a:t>
            </a:r>
            <a:r>
              <a:rPr lang="ko-KR" altLang="en-US" sz="1000" b="1" dirty="0" smtClean="0"/>
              <a:t>을 감싼 것</a:t>
            </a:r>
            <a:r>
              <a:rPr lang="en-US" altLang="ko-KR" sz="1000" b="1" dirty="0" smtClean="0"/>
              <a:t>) 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29896502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:\jjang\사진\2016년\새 파일 9_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49" y="-1"/>
            <a:ext cx="9108351" cy="632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95736" y="6453336"/>
            <a:ext cx="669674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b="1" dirty="0" smtClean="0"/>
              <a:t>잠</a:t>
            </a:r>
            <a:r>
              <a:rPr lang="en-US" altLang="ko-KR" sz="1000" b="1" dirty="0" smtClean="0"/>
              <a:t> </a:t>
            </a:r>
            <a:r>
              <a:rPr lang="ko-KR" altLang="en-US" sz="1000" b="1" dirty="0" smtClean="0"/>
              <a:t>자기 전에는 </a:t>
            </a:r>
            <a:r>
              <a:rPr lang="en-US" altLang="ko-KR" sz="1000" b="1" dirty="0" smtClean="0"/>
              <a:t>AMPA receptor </a:t>
            </a:r>
            <a:r>
              <a:rPr lang="ko-KR" altLang="en-US" sz="1000" b="1" dirty="0" smtClean="0"/>
              <a:t>가</a:t>
            </a:r>
            <a:r>
              <a:rPr lang="en-US" altLang="ko-KR" sz="1000" b="1" dirty="0" smtClean="0"/>
              <a:t> </a:t>
            </a:r>
            <a:r>
              <a:rPr lang="ko-KR" altLang="en-US" sz="1000" b="1" dirty="0" smtClean="0"/>
              <a:t>많다가</a:t>
            </a:r>
            <a:endParaRPr lang="en-US" altLang="ko-KR" sz="1000" b="1" dirty="0" smtClean="0"/>
          </a:p>
          <a:p>
            <a:r>
              <a:rPr lang="ko-KR" altLang="en-US" sz="1000" b="1" dirty="0" smtClean="0"/>
              <a:t>자고 난 후에는 </a:t>
            </a:r>
            <a:r>
              <a:rPr lang="en-US" altLang="ko-KR" sz="1000" b="1" dirty="0" smtClean="0"/>
              <a:t>AMPA</a:t>
            </a:r>
            <a:r>
              <a:rPr lang="ko-KR" altLang="en-US" sz="1000" b="1" dirty="0" smtClean="0"/>
              <a:t> </a:t>
            </a:r>
            <a:r>
              <a:rPr lang="en-US" altLang="ko-KR" sz="1000" b="1" dirty="0" smtClean="0"/>
              <a:t>receptor </a:t>
            </a:r>
            <a:r>
              <a:rPr lang="ko-KR" altLang="en-US" sz="1000" b="1" dirty="0" smtClean="0"/>
              <a:t>수가 줄어든다 </a:t>
            </a:r>
            <a:r>
              <a:rPr lang="en-US" altLang="ko-KR" sz="1000" b="1" dirty="0" smtClean="0">
                <a:sym typeface="Wingdings" panose="05000000000000000000" pitchFamily="2" charset="2"/>
              </a:rPr>
              <a:t> </a:t>
            </a:r>
            <a:r>
              <a:rPr lang="ko-KR" altLang="en-US" sz="1000" b="1" dirty="0" smtClean="0">
                <a:sym typeface="Wingdings" panose="05000000000000000000" pitchFamily="2" charset="2"/>
              </a:rPr>
              <a:t>불필요한 연결이 끊어지고</a:t>
            </a:r>
            <a:r>
              <a:rPr lang="en-US" altLang="ko-KR" sz="1000" b="1" dirty="0" smtClean="0">
                <a:sym typeface="Wingdings" panose="05000000000000000000" pitchFamily="2" charset="2"/>
              </a:rPr>
              <a:t>, </a:t>
            </a:r>
            <a:r>
              <a:rPr lang="ko-KR" altLang="en-US" sz="1000" b="1" dirty="0" smtClean="0">
                <a:sym typeface="Wingdings" panose="05000000000000000000" pitchFamily="2" charset="2"/>
              </a:rPr>
              <a:t>중요한 기억만 남는다</a:t>
            </a:r>
            <a:endParaRPr lang="ko-KR" altLang="en-US" sz="1000" b="1" dirty="0"/>
          </a:p>
        </p:txBody>
      </p:sp>
      <p:cxnSp>
        <p:nvCxnSpPr>
          <p:cNvPr id="5" name="직선 화살표 연결선 4"/>
          <p:cNvCxnSpPr/>
          <p:nvPr/>
        </p:nvCxnSpPr>
        <p:spPr>
          <a:xfrm flipH="1" flipV="1">
            <a:off x="2843808" y="6321556"/>
            <a:ext cx="144016" cy="131780"/>
          </a:xfrm>
          <a:prstGeom prst="straightConnector1">
            <a:avLst/>
          </a:prstGeom>
          <a:ln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4283968" y="3160777"/>
            <a:ext cx="1944216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ko-KR" altLang="en-US" sz="1000" b="1" dirty="0" smtClean="0"/>
              <a:t>각성 시 </a:t>
            </a:r>
            <a:endParaRPr lang="en-US" altLang="ko-KR" sz="1000" b="1" dirty="0" smtClean="0"/>
          </a:p>
          <a:p>
            <a:r>
              <a:rPr lang="en-US" altLang="ko-KR" sz="1000" b="1" dirty="0" smtClean="0">
                <a:sym typeface="Wingdings" panose="05000000000000000000" pitchFamily="2" charset="2"/>
              </a:rPr>
              <a:t> </a:t>
            </a:r>
            <a:r>
              <a:rPr lang="ko-KR" altLang="en-US" sz="1000" b="1" dirty="0" smtClean="0">
                <a:sym typeface="Wingdings" panose="05000000000000000000" pitchFamily="2" charset="2"/>
              </a:rPr>
              <a:t>수 많은 연결선이 만들어짐</a:t>
            </a:r>
            <a:endParaRPr lang="en-US" altLang="ko-KR" sz="1000" b="1" dirty="0" smtClean="0">
              <a:sym typeface="Wingdings" panose="05000000000000000000" pitchFamily="2" charset="2"/>
            </a:endParaRPr>
          </a:p>
          <a:p>
            <a:r>
              <a:rPr lang="en-US" altLang="ko-KR" sz="1000" b="1" dirty="0">
                <a:sym typeface="Wingdings" panose="05000000000000000000" pitchFamily="2" charset="2"/>
              </a:rPr>
              <a:t> </a:t>
            </a:r>
            <a:endParaRPr lang="ko-KR" altLang="en-US" sz="10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6479704" y="3152231"/>
            <a:ext cx="2664296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000" b="1" dirty="0" smtClean="0"/>
              <a:t>NREM </a:t>
            </a:r>
            <a:r>
              <a:rPr lang="ko-KR" altLang="en-US" sz="1000" b="1" dirty="0" smtClean="0"/>
              <a:t>수면 시</a:t>
            </a:r>
            <a:endParaRPr lang="en-US" altLang="ko-KR" sz="1000" b="1" dirty="0" smtClean="0"/>
          </a:p>
          <a:p>
            <a:r>
              <a:rPr lang="ko-KR" altLang="en-US" sz="1000" b="1" dirty="0" smtClean="0"/>
              <a:t> </a:t>
            </a:r>
            <a:r>
              <a:rPr lang="en-US" altLang="ko-KR" sz="1000" b="1" dirty="0" smtClean="0">
                <a:sym typeface="Wingdings" panose="05000000000000000000" pitchFamily="2" charset="2"/>
              </a:rPr>
              <a:t> </a:t>
            </a:r>
            <a:r>
              <a:rPr lang="ko-KR" altLang="en-US" sz="1000" b="1" dirty="0" smtClean="0">
                <a:sym typeface="Wingdings" panose="05000000000000000000" pitchFamily="2" charset="2"/>
              </a:rPr>
              <a:t>기억의 공고화</a:t>
            </a:r>
            <a:r>
              <a:rPr lang="en-US" altLang="ko-KR" sz="1000" b="1" dirty="0" smtClean="0">
                <a:sym typeface="Wingdings" panose="05000000000000000000" pitchFamily="2" charset="2"/>
              </a:rPr>
              <a:t>, </a:t>
            </a:r>
            <a:r>
              <a:rPr lang="ko-KR" altLang="en-US" sz="1000" b="1" dirty="0" smtClean="0">
                <a:sym typeface="Wingdings" panose="05000000000000000000" pitchFamily="2" charset="2"/>
              </a:rPr>
              <a:t>중요한 연결만 남음</a:t>
            </a:r>
            <a:endParaRPr lang="ko-KR" altLang="en-US" sz="10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652120" y="2185119"/>
            <a:ext cx="266429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000" b="1" dirty="0"/>
              <a:t> </a:t>
            </a:r>
            <a:r>
              <a:rPr lang="en-US" altLang="ko-KR" sz="1000" b="1" dirty="0" smtClean="0"/>
              <a:t>[ </a:t>
            </a:r>
            <a:r>
              <a:rPr lang="ko-KR" altLang="en-US" sz="1000" b="1" dirty="0" smtClean="0"/>
              <a:t>생의 </a:t>
            </a:r>
            <a:r>
              <a:rPr lang="ko-KR" altLang="en-US" sz="1000" b="1" dirty="0" err="1" smtClean="0"/>
              <a:t>주기별</a:t>
            </a:r>
            <a:r>
              <a:rPr lang="ko-KR" altLang="en-US" sz="1000" b="1" dirty="0" smtClean="0"/>
              <a:t> 각성</a:t>
            </a:r>
            <a:r>
              <a:rPr lang="en-US" altLang="ko-KR" sz="1000" b="1" dirty="0" smtClean="0"/>
              <a:t>-REM-NREM</a:t>
            </a:r>
            <a:r>
              <a:rPr lang="ko-KR" altLang="en-US" sz="1000" b="1" dirty="0" smtClean="0"/>
              <a:t>의 변화 </a:t>
            </a:r>
            <a:r>
              <a:rPr lang="en-US" altLang="ko-KR" sz="1000" b="1" dirty="0" smtClean="0"/>
              <a:t>] </a:t>
            </a:r>
            <a:endParaRPr lang="ko-KR" altLang="en-US" sz="10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313282" y="2185119"/>
            <a:ext cx="266429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000" b="1" dirty="0"/>
              <a:t> </a:t>
            </a:r>
            <a:r>
              <a:rPr lang="en-US" altLang="ko-KR" sz="1000" b="1" dirty="0" smtClean="0"/>
              <a:t>[ REM </a:t>
            </a:r>
            <a:r>
              <a:rPr lang="ko-KR" altLang="en-US" sz="1000" b="1" dirty="0" err="1" smtClean="0"/>
              <a:t>수면시</a:t>
            </a:r>
            <a:r>
              <a:rPr lang="ko-KR" altLang="en-US" sz="1000" b="1" dirty="0" smtClean="0"/>
              <a:t> 활성 </a:t>
            </a:r>
            <a:r>
              <a:rPr lang="en-US" altLang="ko-KR" sz="1000" b="1" dirty="0" smtClean="0"/>
              <a:t>/ </a:t>
            </a:r>
            <a:r>
              <a:rPr lang="ko-KR" altLang="en-US" sz="1000" b="1" dirty="0" smtClean="0"/>
              <a:t>비활성 되는 뇌 영역 </a:t>
            </a:r>
            <a:r>
              <a:rPr lang="en-US" altLang="ko-KR" sz="1000" b="1" dirty="0" smtClean="0"/>
              <a:t>] 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1068341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F:\jjang\사진\2016년\새 파일 9_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20" y="116631"/>
            <a:ext cx="9032126" cy="6741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F:\jjang\사진\2016년\새 파일 9_6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2" t="5510" r="343" b="55537"/>
          <a:stretch/>
        </p:blipFill>
        <p:spPr bwMode="auto">
          <a:xfrm>
            <a:off x="107504" y="2991424"/>
            <a:ext cx="5832648" cy="1589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7504" y="2837536"/>
            <a:ext cx="2664296" cy="1538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1000" b="1" dirty="0" smtClean="0"/>
              <a:t>(3</a:t>
            </a:r>
            <a:r>
              <a:rPr lang="ko-KR" altLang="en-US" sz="1000" b="1" dirty="0" smtClean="0"/>
              <a:t>번 슬라이드 내용 참조</a:t>
            </a:r>
            <a:r>
              <a:rPr lang="en-US" altLang="ko-KR" sz="1000" b="1" dirty="0" smtClean="0"/>
              <a:t>)</a:t>
            </a:r>
            <a:endParaRPr lang="ko-KR" altLang="en-US" sz="1000" b="1" dirty="0"/>
          </a:p>
        </p:txBody>
      </p:sp>
    </p:spTree>
    <p:extLst>
      <p:ext uri="{BB962C8B-B14F-4D97-AF65-F5344CB8AC3E}">
        <p14:creationId xmlns:p14="http://schemas.microsoft.com/office/powerpoint/2010/main" val="775841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114</Words>
  <Application>Microsoft Office PowerPoint</Application>
  <PresentationFormat>화면 슬라이드 쇼(4:3)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0" baseType="lpstr">
      <vt:lpstr>Office 테마</vt:lpstr>
      <vt:lpstr>제14차 과학리딩 모임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jjang</dc:creator>
  <cp:lastModifiedBy>jjang</cp:lastModifiedBy>
  <cp:revision>8</cp:revision>
  <dcterms:created xsi:type="dcterms:W3CDTF">2016-12-18T12:00:04Z</dcterms:created>
  <dcterms:modified xsi:type="dcterms:W3CDTF">2016-12-18T14:00:07Z</dcterms:modified>
</cp:coreProperties>
</file>