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316" r:id="rId3"/>
    <p:sldId id="337" r:id="rId4"/>
    <p:sldId id="315" r:id="rId5"/>
    <p:sldId id="319" r:id="rId6"/>
    <p:sldId id="317" r:id="rId7"/>
    <p:sldId id="321" r:id="rId8"/>
    <p:sldId id="336" r:id="rId9"/>
    <p:sldId id="328" r:id="rId10"/>
    <p:sldId id="320" r:id="rId11"/>
    <p:sldId id="323" r:id="rId1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FF"/>
    <a:srgbClr val="00FFCC"/>
    <a:srgbClr val="33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88" autoAdjust="0"/>
    <p:restoredTop sz="95388" autoAdjust="0"/>
  </p:normalViewPr>
  <p:slideViewPr>
    <p:cSldViewPr snapToGrid="0">
      <p:cViewPr varScale="1">
        <p:scale>
          <a:sx n="82" d="100"/>
          <a:sy n="82" d="100"/>
        </p:scale>
        <p:origin x="91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5D4C3F1-BEB2-4018-8810-12A7E2867E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E4258C4C-9B98-4A21-AABE-7A3D2E1DD7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D11A25B-7029-4B4D-B56D-D037907BA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F51604A-0EF0-4B5D-B2FE-EA2912AE6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316A50-987B-4394-AE1A-9E022B6D73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02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01C54E9-4329-443C-BFA3-D3A8ED159B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355A875-3859-4FD3-BE05-AABD0867B2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39A88AF-A558-400E-8BE8-ECB6BAD60A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261ABF3-0863-4EED-B49F-4D53A3783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0F3960-ECE0-45D2-A29B-3C1BF2309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9705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1B2D92-A584-4626-9F9C-396C2118D6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47BE9B6-3784-48A0-ACCB-B6CA05FBA7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1500CEA-91D7-4DDD-B25B-59BA911FB6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0449311-FC9A-4EE7-8C8E-09E5E073BE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BB48A2B-B940-47AA-B2BA-0890753B31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463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2304392-C8D3-4166-921E-AF4C7A6CB4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864DE-E67E-4A74-AF1C-5B2070C4E4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042FB6-048C-487F-82F3-BA780F30E1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669EFB5-26BC-4D14-89C9-C722D675D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63978C-D5AA-4BF2-BA1E-1C7F316F48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AD2BA7F-D998-4D15-9AB3-1D080A3DB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166178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6F75ED-2C0B-4439-A270-33F4C688D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34DD933-8725-4280-863C-934341B907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55DE606-D535-49B2-B16D-37F5CC857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B7C4728-6D88-4FB1-A662-BB69B506AD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F05CA314-C59E-4832-BB15-8968BE62C4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70464DC-01FE-4CC4-BAC3-7775A86D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8C63E5-188C-4838-9D32-4CD55F66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DF36166D-8799-4988-ADBA-847F3829EC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3221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A11870D-695A-403D-901F-AE8517093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DA36B79-926E-45F2-BF48-C44A24990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BC86CE1E-CDF1-4088-9750-58713F50E7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F0799376-49E5-4520-A7A5-E6CD94819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96362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C3A4B3D-7847-4FC7-BE56-39A8F2F5B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9EFB04CD-92AC-4259-9936-C216D7C3A9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6C698D1-369B-4BF0-9EE8-ED8C25182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3615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F680E94-059E-4D57-963B-DAFCEE177C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DB9AA9A-29DD-4B94-9FCF-168930A2DC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9C4CD3E-BC63-4B5D-95B2-EAACF816B6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A535DC4-0A6C-4104-BA8B-56CFA848CB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134AC7A-AA3F-407D-A62B-8F353BCA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E6CA738-2D69-49E7-B2E8-B0DC35DAE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31586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7EF2615-BAAD-4F76-804A-0DBB4A3AE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3E2CE357-7891-4583-9484-E5FA798703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8E03F0E-7517-4027-A2EF-61B4FB3385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EDB1111-06CE-44D5-B5C5-DE59C6E6D6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BED85EF-CC27-4329-8005-F8FC8EB9D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46BCBC5-A173-4368-8563-A76C1089D8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89247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9A161AB-AAB6-493B-A636-16A8008E1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23B5665-BEC2-42A9-A3A3-BCAD5D7FD9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187A1086-9F5D-4280-BACC-CCAAFD6A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225714-00F4-4E0E-AEC4-CC077B8F2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FC4F540-6BFB-44C0-A384-0129A257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7598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F50FD5BC-EA00-423A-B824-9809356681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1B0B87B-7C07-47F4-B021-BDA77EDC2B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FE5B8F1-4E71-40C3-B9CE-E2697DA50D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5B322A-C3D1-4567-926D-9BECBA2EBE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3872D2F-C833-4982-AC8F-B428ED6E5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6334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902796BE-6019-4D84-8E07-33E56CA2B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2DC6CDD-3D83-4B21-A5E3-3BC02671FB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FE0F757-31F1-481F-9E8B-1799DB65E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ECDA57-1878-4BD7-8483-D008C6C836C6}" type="datetimeFigureOut">
              <a:rPr lang="ko-KR" altLang="en-US" smtClean="0"/>
              <a:t>2020-11-16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92D3D9-7E47-4E79-9CDC-F5F2F2AA2C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185BAC9-CFBF-466A-A7E9-0192242B0F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8D230-4752-42ED-BDC4-9BEF20A0A4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183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C2296F-5BDE-4209-A380-578387E910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5832" y="1113032"/>
            <a:ext cx="9520335" cy="1163637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12</a:t>
            </a:r>
            <a:r>
              <a:rPr lang="ko-KR" altLang="en-US" dirty="0" smtClean="0"/>
              <a:t>회 특별한 </a:t>
            </a:r>
            <a:r>
              <a:rPr lang="ko-KR" altLang="en-US" dirty="0" err="1" smtClean="0"/>
              <a:t>뇌과학</a:t>
            </a:r>
            <a:r>
              <a:rPr lang="ko-KR" altLang="en-US" dirty="0" smtClean="0"/>
              <a:t> </a:t>
            </a:r>
            <a:r>
              <a:rPr lang="en-US" altLang="ko-KR" dirty="0" smtClean="0"/>
              <a:t>5</a:t>
            </a:r>
            <a:r>
              <a:rPr lang="ko-KR" altLang="en-US" dirty="0" smtClean="0"/>
              <a:t>강</a:t>
            </a:r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00D73F5A-02C5-424F-97F8-674AD4E379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95934"/>
            <a:ext cx="9144000" cy="461865"/>
          </a:xfrm>
        </p:spPr>
        <p:txBody>
          <a:bodyPr/>
          <a:lstStyle/>
          <a:p>
            <a:r>
              <a:rPr lang="en-US" altLang="ko-KR" dirty="0" smtClean="0"/>
              <a:t>2020-11-15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0757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7534" y="221313"/>
            <a:ext cx="8212024" cy="6425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913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9205" y="102637"/>
            <a:ext cx="4320001" cy="6480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83045" y="1256703"/>
            <a:ext cx="2365453" cy="44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479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그림 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9789" y="265608"/>
            <a:ext cx="9864911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1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753" y="173128"/>
            <a:ext cx="2962983" cy="288000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4363" y="2035683"/>
            <a:ext cx="909425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71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855" y="1006523"/>
            <a:ext cx="3078747" cy="4322439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36538" y="245505"/>
            <a:ext cx="4767196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636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7651" y="18000"/>
            <a:ext cx="5379342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23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039" y="478382"/>
            <a:ext cx="6092432" cy="61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31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4272" y="1574508"/>
            <a:ext cx="5859520" cy="36000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3"/>
          <a:srcRect t="24241"/>
          <a:stretch/>
        </p:blipFill>
        <p:spPr>
          <a:xfrm>
            <a:off x="0" y="674508"/>
            <a:ext cx="6104272" cy="54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3959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1513" y="249364"/>
            <a:ext cx="7307490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310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1207" y="91150"/>
            <a:ext cx="3889585" cy="6675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00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2418</TotalTime>
  <Words>8</Words>
  <Application>Microsoft Office PowerPoint</Application>
  <PresentationFormat>와이드스크린</PresentationFormat>
  <Paragraphs>2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14" baseType="lpstr">
      <vt:lpstr>맑은 고딕</vt:lpstr>
      <vt:lpstr>Arial</vt:lpstr>
      <vt:lpstr>Office 테마</vt:lpstr>
      <vt:lpstr>제12회 특별한 뇌과학 5강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11회 특별한 뇌과학 7강</dc:title>
  <dc:creator>USER</dc:creator>
  <cp:lastModifiedBy>박경택</cp:lastModifiedBy>
  <cp:revision>249</cp:revision>
  <dcterms:created xsi:type="dcterms:W3CDTF">2019-11-03T12:20:51Z</dcterms:created>
  <dcterms:modified xsi:type="dcterms:W3CDTF">2020-11-17T00:56:02Z</dcterms:modified>
</cp:coreProperties>
</file>