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3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 varScale="1">
        <p:scale>
          <a:sx n="89" d="100"/>
          <a:sy n="89" d="100"/>
        </p:scale>
        <p:origin x="5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2020-04-26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시즌</a:t>
            </a:r>
            <a:r>
              <a:rPr lang="en-US" altLang="ko-KR" dirty="0"/>
              <a:t>5 </a:t>
            </a:r>
            <a:r>
              <a:rPr lang="ko-KR" altLang="en-US" dirty="0"/>
              <a:t>제</a:t>
            </a:r>
            <a:r>
              <a:rPr lang="en-US" altLang="ko-KR" dirty="0"/>
              <a:t>46</a:t>
            </a:r>
            <a:r>
              <a:rPr lang="ko-KR" altLang="en-US" dirty="0"/>
              <a:t>회 과학리딩모임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2020-04-26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756" y="30185"/>
            <a:ext cx="9504488" cy="679762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400800" y="5354320"/>
            <a:ext cx="6527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/>
              <a:t>530</a:t>
            </a:r>
            <a:r>
              <a:rPr lang="ko-KR" altLang="en-US" sz="1000" dirty="0" smtClean="0"/>
              <a:t>만년</a:t>
            </a:r>
            <a:endParaRPr lang="ko-KR" alt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3108960" y="233680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억년</a:t>
            </a:r>
            <a:endParaRPr lang="ko-KR" altLang="en-US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6516758" y="4044576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만년</a:t>
            </a:r>
            <a:endParaRPr lang="ko-KR" altLang="en-US" sz="1000" dirty="0"/>
          </a:p>
        </p:txBody>
      </p:sp>
      <p:sp>
        <p:nvSpPr>
          <p:cNvPr id="18" name="TextBox 17"/>
          <p:cNvSpPr txBox="1"/>
          <p:nvPr/>
        </p:nvSpPr>
        <p:spPr>
          <a:xfrm>
            <a:off x="9591040" y="5354319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만년</a:t>
            </a:r>
            <a:endParaRPr lang="ko-KR" altLang="en-US" sz="1000" dirty="0"/>
          </a:p>
        </p:txBody>
      </p:sp>
      <p:sp>
        <p:nvSpPr>
          <p:cNvPr id="19" name="TextBox 18"/>
          <p:cNvSpPr txBox="1"/>
          <p:nvPr/>
        </p:nvSpPr>
        <p:spPr>
          <a:xfrm>
            <a:off x="4132173" y="1229360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>
                <a:solidFill>
                  <a:srgbClr val="FF0000"/>
                </a:solidFill>
              </a:rPr>
              <a:t>중간양</a:t>
            </a:r>
            <a:endParaRPr lang="en-US" altLang="ko-KR" sz="9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900" dirty="0" smtClean="0">
                <a:solidFill>
                  <a:srgbClr val="FF0000"/>
                </a:solidFill>
              </a:rPr>
              <a:t>지루한 </a:t>
            </a:r>
            <a:r>
              <a:rPr lang="en-US" altLang="ko-KR" sz="900" dirty="0" smtClean="0">
                <a:solidFill>
                  <a:srgbClr val="FF0000"/>
                </a:solidFill>
              </a:rPr>
              <a:t>10</a:t>
            </a:r>
            <a:r>
              <a:rPr lang="ko-KR" altLang="en-US" sz="900" dirty="0" smtClean="0">
                <a:solidFill>
                  <a:srgbClr val="FF0000"/>
                </a:solidFill>
              </a:rPr>
              <a:t>억년</a:t>
            </a:r>
            <a:endParaRPr lang="ko-KR" altLang="en-US" sz="9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50339" y="3545840"/>
            <a:ext cx="91723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rgbClr val="FF0000"/>
                </a:solidFill>
              </a:rPr>
              <a:t>생명체 대폭발</a:t>
            </a:r>
            <a:endParaRPr lang="en-US" altLang="ko-KR" sz="900" dirty="0" smtClean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42512" y="2834640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캄브리아기</a:t>
            </a:r>
            <a:endParaRPr lang="en-US" altLang="ko-KR" sz="900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3835458" y="2834640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/>
              <a:t>오르도비스</a:t>
            </a:r>
            <a:endParaRPr lang="en-US" altLang="ko-KR" sz="900" dirty="0" smtClean="0"/>
          </a:p>
        </p:txBody>
      </p:sp>
      <p:sp>
        <p:nvSpPr>
          <p:cNvPr id="23" name="TextBox 22"/>
          <p:cNvSpPr txBox="1"/>
          <p:nvPr/>
        </p:nvSpPr>
        <p:spPr>
          <a:xfrm>
            <a:off x="4894272" y="2844800"/>
            <a:ext cx="7617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실루리아기</a:t>
            </a:r>
            <a:endParaRPr lang="en-US" altLang="ko-KR" sz="900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5983448" y="2950056"/>
            <a:ext cx="5309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데본기</a:t>
            </a:r>
            <a:endParaRPr lang="en-US" altLang="ko-KR" sz="900" dirty="0" smtClean="0"/>
          </a:p>
        </p:txBody>
      </p:sp>
      <p:sp>
        <p:nvSpPr>
          <p:cNvPr id="25" name="TextBox 24"/>
          <p:cNvSpPr txBox="1"/>
          <p:nvPr/>
        </p:nvSpPr>
        <p:spPr>
          <a:xfrm>
            <a:off x="7328329" y="2960216"/>
            <a:ext cx="5309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석탄기</a:t>
            </a:r>
            <a:endParaRPr lang="en-US" altLang="ko-KR" sz="900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8345918" y="3008168"/>
            <a:ext cx="5309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/>
              <a:t>페롬기</a:t>
            </a:r>
            <a:endParaRPr lang="en-US" altLang="ko-KR" sz="900" dirty="0" smtClean="0"/>
          </a:p>
        </p:txBody>
      </p:sp>
      <p:sp>
        <p:nvSpPr>
          <p:cNvPr id="27" name="TextBox 26"/>
          <p:cNvSpPr txBox="1"/>
          <p:nvPr/>
        </p:nvSpPr>
        <p:spPr>
          <a:xfrm>
            <a:off x="2557526" y="3813744"/>
            <a:ext cx="99258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/>
              <a:t>트리아아이스기</a:t>
            </a:r>
            <a:endParaRPr lang="en-US" altLang="ko-KR" sz="900" dirty="0" smtClean="0"/>
          </a:p>
        </p:txBody>
      </p:sp>
      <p:sp>
        <p:nvSpPr>
          <p:cNvPr id="28" name="TextBox 27"/>
          <p:cNvSpPr txBox="1"/>
          <p:nvPr/>
        </p:nvSpPr>
        <p:spPr>
          <a:xfrm>
            <a:off x="3638113" y="3808171"/>
            <a:ext cx="5309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쥐라기</a:t>
            </a:r>
            <a:endParaRPr lang="en-US" altLang="ko-KR" sz="900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4889927" y="3808171"/>
            <a:ext cx="5309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백악기</a:t>
            </a:r>
            <a:endParaRPr lang="en-US" altLang="ko-KR" sz="900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2697657" y="4740513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/>
              <a:t>팔레오세</a:t>
            </a:r>
            <a:endParaRPr lang="en-US" altLang="ko-KR" sz="900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3753529" y="4740513"/>
            <a:ext cx="5309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/>
              <a:t>에오세</a:t>
            </a:r>
            <a:endParaRPr lang="en-US" altLang="ko-KR" sz="900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4832221" y="4740513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/>
              <a:t>올리고세</a:t>
            </a:r>
            <a:endParaRPr lang="en-US" altLang="ko-KR" sz="900" dirty="0" smtClean="0"/>
          </a:p>
        </p:txBody>
      </p:sp>
      <p:sp>
        <p:nvSpPr>
          <p:cNvPr id="33" name="TextBox 32"/>
          <p:cNvSpPr txBox="1"/>
          <p:nvPr/>
        </p:nvSpPr>
        <p:spPr>
          <a:xfrm>
            <a:off x="5925740" y="4718110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err="1" smtClean="0"/>
              <a:t>마이오세</a:t>
            </a:r>
            <a:endParaRPr lang="en-US" altLang="ko-KR" sz="900" dirty="0" smtClean="0"/>
          </a:p>
        </p:txBody>
      </p:sp>
      <p:sp>
        <p:nvSpPr>
          <p:cNvPr id="34" name="TextBox 33"/>
          <p:cNvSpPr txBox="1"/>
          <p:nvPr/>
        </p:nvSpPr>
        <p:spPr>
          <a:xfrm>
            <a:off x="131981" y="24906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u="sng" dirty="0" err="1" smtClean="0"/>
              <a:t>지질연대</a:t>
            </a:r>
            <a:endParaRPr lang="en-US" altLang="ko-KR" sz="1400" u="sng" dirty="0" smtClean="0"/>
          </a:p>
        </p:txBody>
      </p:sp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49" y="661669"/>
            <a:ext cx="11996176" cy="612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6478" y="1217094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억년</a:t>
            </a:r>
            <a:endParaRPr lang="ko-KR" altLang="en-US" sz="9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65" y="60385"/>
            <a:ext cx="1115665" cy="6706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467" y="1217094"/>
            <a:ext cx="41069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dust</a:t>
            </a:r>
            <a:endParaRPr lang="ko-KR" altLang="en-US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3528780" y="1217094"/>
            <a:ext cx="5068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Al2O3</a:t>
            </a:r>
            <a:endParaRPr lang="ko-KR" altLang="en-US" sz="900" dirty="0"/>
          </a:p>
        </p:txBody>
      </p:sp>
      <p:sp>
        <p:nvSpPr>
          <p:cNvPr id="9" name="TextBox 8"/>
          <p:cNvSpPr txBox="1"/>
          <p:nvPr/>
        </p:nvSpPr>
        <p:spPr>
          <a:xfrm>
            <a:off x="4378960" y="2148840"/>
            <a:ext cx="26321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rgbClr val="336600"/>
                </a:solidFill>
              </a:rPr>
              <a:t>n</a:t>
            </a:r>
            <a:endParaRPr lang="ko-KR" altLang="en-US" sz="1000" b="1" dirty="0">
              <a:solidFill>
                <a:srgbClr val="3366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0011" y="683287"/>
            <a:ext cx="5309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err="1" smtClean="0"/>
              <a:t>헤이즌</a:t>
            </a:r>
            <a:endParaRPr lang="ko-KR" altLang="en-US" sz="900" dirty="0"/>
          </a:p>
        </p:txBody>
      </p:sp>
      <p:sp>
        <p:nvSpPr>
          <p:cNvPr id="11" name="TextBox 10"/>
          <p:cNvSpPr txBox="1"/>
          <p:nvPr/>
        </p:nvSpPr>
        <p:spPr>
          <a:xfrm>
            <a:off x="1239905" y="2758347"/>
            <a:ext cx="67037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Evolution</a:t>
            </a:r>
            <a:endParaRPr lang="ko-KR" altLang="en-US" sz="900" dirty="0"/>
          </a:p>
        </p:txBody>
      </p:sp>
      <p:sp>
        <p:nvSpPr>
          <p:cNvPr id="12" name="TextBox 11"/>
          <p:cNvSpPr txBox="1"/>
          <p:nvPr/>
        </p:nvSpPr>
        <p:spPr>
          <a:xfrm>
            <a:off x="5042781" y="1262734"/>
            <a:ext cx="8771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b</a:t>
            </a:r>
            <a:r>
              <a:rPr lang="en-US" altLang="ko-KR" sz="900" dirty="0" smtClean="0"/>
              <a:t>asalt </a:t>
            </a:r>
            <a:r>
              <a:rPr lang="ko-KR" altLang="en-US" sz="900" dirty="0" smtClean="0"/>
              <a:t>현무암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4342092" y="1651872"/>
            <a:ext cx="30008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/>
              <a:t>달</a:t>
            </a:r>
            <a:endParaRPr lang="ko-KR" altLang="en-US" sz="900" dirty="0"/>
          </a:p>
        </p:txBody>
      </p:sp>
      <p:sp>
        <p:nvSpPr>
          <p:cNvPr id="14" name="TextBox 13"/>
          <p:cNvSpPr txBox="1"/>
          <p:nvPr/>
        </p:nvSpPr>
        <p:spPr>
          <a:xfrm>
            <a:off x="2814956" y="2435457"/>
            <a:ext cx="36420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바다</a:t>
            </a:r>
            <a:endParaRPr lang="ko-KR" altLang="en-US" sz="700" dirty="0"/>
          </a:p>
        </p:txBody>
      </p:sp>
      <p:sp>
        <p:nvSpPr>
          <p:cNvPr id="15" name="TextBox 14"/>
          <p:cNvSpPr txBox="1"/>
          <p:nvPr/>
        </p:nvSpPr>
        <p:spPr>
          <a:xfrm>
            <a:off x="4284384" y="2900985"/>
            <a:ext cx="33855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smtClean="0"/>
              <a:t>지구</a:t>
            </a:r>
            <a:endParaRPr lang="ko-KR" altLang="en-US" sz="600" dirty="0"/>
          </a:p>
        </p:txBody>
      </p:sp>
      <p:sp>
        <p:nvSpPr>
          <p:cNvPr id="16" name="TextBox 15"/>
          <p:cNvSpPr txBox="1"/>
          <p:nvPr/>
        </p:nvSpPr>
        <p:spPr>
          <a:xfrm>
            <a:off x="3811609" y="3552392"/>
            <a:ext cx="3786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/>
              <a:t>110km</a:t>
            </a:r>
            <a:endParaRPr lang="ko-KR" altLang="en-US" sz="500" dirty="0"/>
          </a:p>
        </p:txBody>
      </p:sp>
      <p:sp>
        <p:nvSpPr>
          <p:cNvPr id="17" name="TextBox 16"/>
          <p:cNvSpPr txBox="1"/>
          <p:nvPr/>
        </p:nvSpPr>
        <p:spPr>
          <a:xfrm>
            <a:off x="3827901" y="3354706"/>
            <a:ext cx="37702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/>
              <a:t>안산암</a:t>
            </a:r>
            <a:endParaRPr lang="ko-KR" altLang="en-US" sz="500" dirty="0"/>
          </a:p>
        </p:txBody>
      </p:sp>
      <p:sp>
        <p:nvSpPr>
          <p:cNvPr id="18" name="TextBox 17"/>
          <p:cNvSpPr txBox="1"/>
          <p:nvPr/>
        </p:nvSpPr>
        <p:spPr>
          <a:xfrm>
            <a:off x="4342092" y="3646074"/>
            <a:ext cx="886781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>
                <a:solidFill>
                  <a:srgbClr val="FF0000"/>
                </a:solidFill>
              </a:rPr>
              <a:t>현무암</a:t>
            </a:r>
            <a:r>
              <a:rPr lang="en-US" altLang="ko-KR" sz="500" dirty="0" smtClean="0">
                <a:sym typeface="Wingdings" panose="05000000000000000000" pitchFamily="2" charset="2"/>
              </a:rPr>
              <a:t></a:t>
            </a:r>
            <a:r>
              <a:rPr lang="ko-KR" altLang="en-US" sz="500" dirty="0" smtClean="0">
                <a:sym typeface="Wingdings" panose="05000000000000000000" pitchFamily="2" charset="2"/>
              </a:rPr>
              <a:t>안산암</a:t>
            </a:r>
            <a:r>
              <a:rPr lang="en-US" altLang="ko-KR" sz="500" dirty="0" smtClean="0">
                <a:sym typeface="Wingdings" panose="05000000000000000000" pitchFamily="2" charset="2"/>
              </a:rPr>
              <a:t></a:t>
            </a:r>
            <a:r>
              <a:rPr lang="ko-KR" altLang="en-US" sz="500" dirty="0" smtClean="0">
                <a:sym typeface="Wingdings" panose="05000000000000000000" pitchFamily="2" charset="2"/>
              </a:rPr>
              <a:t>화강암</a:t>
            </a:r>
            <a:endParaRPr lang="ko-KR" altLang="en-US" sz="500" dirty="0"/>
          </a:p>
        </p:txBody>
      </p:sp>
      <p:sp>
        <p:nvSpPr>
          <p:cNvPr id="19" name="TextBox 18"/>
          <p:cNvSpPr txBox="1"/>
          <p:nvPr/>
        </p:nvSpPr>
        <p:spPr>
          <a:xfrm>
            <a:off x="6198466" y="3434081"/>
            <a:ext cx="31290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/>
              <a:t>내핵</a:t>
            </a:r>
            <a:endParaRPr lang="ko-KR" altLang="en-US" sz="500" dirty="0"/>
          </a:p>
        </p:txBody>
      </p:sp>
      <p:sp>
        <p:nvSpPr>
          <p:cNvPr id="20" name="TextBox 19"/>
          <p:cNvSpPr txBox="1"/>
          <p:nvPr/>
        </p:nvSpPr>
        <p:spPr>
          <a:xfrm>
            <a:off x="6578678" y="3434081"/>
            <a:ext cx="31290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err="1" smtClean="0"/>
              <a:t>외핵</a:t>
            </a:r>
            <a:endParaRPr lang="ko-KR" altLang="en-US" sz="500" dirty="0"/>
          </a:p>
        </p:txBody>
      </p:sp>
      <p:sp>
        <p:nvSpPr>
          <p:cNvPr id="21" name="TextBox 20"/>
          <p:cNvSpPr txBox="1"/>
          <p:nvPr/>
        </p:nvSpPr>
        <p:spPr>
          <a:xfrm>
            <a:off x="6802437" y="3383115"/>
            <a:ext cx="378630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/>
              <a:t>650km</a:t>
            </a:r>
            <a:endParaRPr lang="ko-KR" altLang="en-US" sz="500" dirty="0"/>
          </a:p>
        </p:txBody>
      </p:sp>
      <p:sp>
        <p:nvSpPr>
          <p:cNvPr id="22" name="TextBox 21"/>
          <p:cNvSpPr txBox="1"/>
          <p:nvPr/>
        </p:nvSpPr>
        <p:spPr>
          <a:xfrm>
            <a:off x="6835299" y="2900985"/>
            <a:ext cx="31290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/>
              <a:t>바다</a:t>
            </a:r>
            <a:endParaRPr lang="ko-KR" altLang="en-US" sz="500" dirty="0"/>
          </a:p>
        </p:txBody>
      </p:sp>
      <p:sp>
        <p:nvSpPr>
          <p:cNvPr id="23" name="TextBox 22"/>
          <p:cNvSpPr txBox="1"/>
          <p:nvPr/>
        </p:nvSpPr>
        <p:spPr>
          <a:xfrm>
            <a:off x="7425849" y="3765855"/>
            <a:ext cx="31290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smtClean="0"/>
              <a:t>억년</a:t>
            </a:r>
            <a:endParaRPr lang="ko-KR" altLang="en-US" sz="500" dirty="0"/>
          </a:p>
        </p:txBody>
      </p:sp>
      <p:sp>
        <p:nvSpPr>
          <p:cNvPr id="24" name="TextBox 23"/>
          <p:cNvSpPr txBox="1"/>
          <p:nvPr/>
        </p:nvSpPr>
        <p:spPr>
          <a:xfrm>
            <a:off x="7315679" y="3330441"/>
            <a:ext cx="67999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>
                <a:solidFill>
                  <a:srgbClr val="FF0000"/>
                </a:solidFill>
              </a:rPr>
              <a:t>Supper plume</a:t>
            </a:r>
            <a:endParaRPr lang="ko-KR" altLang="en-US" sz="6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416062" y="2654658"/>
            <a:ext cx="33214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/>
              <a:t>6km</a:t>
            </a:r>
            <a:endParaRPr lang="ko-KR" altLang="en-US" sz="600" dirty="0"/>
          </a:p>
        </p:txBody>
      </p:sp>
      <p:sp>
        <p:nvSpPr>
          <p:cNvPr id="26" name="TextBox 25"/>
          <p:cNvSpPr txBox="1"/>
          <p:nvPr/>
        </p:nvSpPr>
        <p:spPr>
          <a:xfrm>
            <a:off x="8976839" y="1698038"/>
            <a:ext cx="49244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" dirty="0" smtClean="0">
                <a:solidFill>
                  <a:srgbClr val="FF0000"/>
                </a:solidFill>
              </a:rPr>
              <a:t>온실효과</a:t>
            </a:r>
            <a:endParaRPr lang="ko-KR" altLang="en-US" sz="6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rot="18608710">
            <a:off x="7320155" y="4908141"/>
            <a:ext cx="50526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00" dirty="0" err="1" smtClean="0"/>
              <a:t>황산염세균</a:t>
            </a:r>
            <a:endParaRPr lang="ko-KR" altLang="en-US" sz="500" dirty="0"/>
          </a:p>
        </p:txBody>
      </p:sp>
      <p:sp>
        <p:nvSpPr>
          <p:cNvPr id="28" name="TextBox 27"/>
          <p:cNvSpPr txBox="1"/>
          <p:nvPr/>
        </p:nvSpPr>
        <p:spPr>
          <a:xfrm rot="18608710">
            <a:off x="8452457" y="4908200"/>
            <a:ext cx="320922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" dirty="0" smtClean="0"/>
              <a:t>FeS</a:t>
            </a:r>
            <a:r>
              <a:rPr lang="en-US" altLang="ko-KR" sz="500" baseline="-25000" dirty="0" smtClean="0"/>
              <a:t>2</a:t>
            </a:r>
            <a:endParaRPr lang="ko-KR" altLang="en-US" sz="500" baseline="-25000" dirty="0"/>
          </a:p>
        </p:txBody>
      </p:sp>
      <p:sp>
        <p:nvSpPr>
          <p:cNvPr id="34" name="TextBox 33"/>
          <p:cNvSpPr txBox="1"/>
          <p:nvPr/>
        </p:nvSpPr>
        <p:spPr>
          <a:xfrm flipH="1">
            <a:off x="6096000" y="5570831"/>
            <a:ext cx="41537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" dirty="0" smtClean="0"/>
              <a:t>광물</a:t>
            </a:r>
            <a:endParaRPr lang="ko-KR" altLang="en-US" sz="600" dirty="0"/>
          </a:p>
        </p:txBody>
      </p:sp>
      <p:sp>
        <p:nvSpPr>
          <p:cNvPr id="35" name="TextBox 34"/>
          <p:cNvSpPr txBox="1"/>
          <p:nvPr/>
        </p:nvSpPr>
        <p:spPr>
          <a:xfrm>
            <a:off x="4093797" y="6179160"/>
            <a:ext cx="303288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/>
              <a:t>1</a:t>
            </a:r>
            <a:r>
              <a:rPr lang="ko-KR" altLang="en-US" sz="600" dirty="0" smtClean="0"/>
              <a:t>차</a:t>
            </a:r>
            <a:endParaRPr lang="ko-KR" altLang="en-US" sz="600" dirty="0"/>
          </a:p>
        </p:txBody>
      </p:sp>
      <p:sp>
        <p:nvSpPr>
          <p:cNvPr id="36" name="TextBox 35"/>
          <p:cNvSpPr txBox="1"/>
          <p:nvPr/>
        </p:nvSpPr>
        <p:spPr>
          <a:xfrm>
            <a:off x="4872158" y="6449670"/>
            <a:ext cx="58221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dirty="0" smtClean="0"/>
              <a:t>Snow ball</a:t>
            </a:r>
            <a:endParaRPr lang="ko-KR" altLang="en-US" sz="700" dirty="0"/>
          </a:p>
        </p:txBody>
      </p:sp>
      <p:sp>
        <p:nvSpPr>
          <p:cNvPr id="37" name="TextBox 36"/>
          <p:cNvSpPr txBox="1"/>
          <p:nvPr/>
        </p:nvSpPr>
        <p:spPr>
          <a:xfrm>
            <a:off x="3640904" y="6220105"/>
            <a:ext cx="37702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dirty="0" smtClean="0"/>
              <a:t>O2 %</a:t>
            </a:r>
            <a:endParaRPr lang="ko-KR" altLang="en-US" sz="600" dirty="0"/>
          </a:p>
        </p:txBody>
      </p:sp>
      <p:sp>
        <p:nvSpPr>
          <p:cNvPr id="38" name="TextBox 37"/>
          <p:cNvSpPr txBox="1"/>
          <p:nvPr/>
        </p:nvSpPr>
        <p:spPr>
          <a:xfrm>
            <a:off x="3179158" y="2535484"/>
            <a:ext cx="36420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mtClean="0"/>
              <a:t>지구</a:t>
            </a:r>
            <a:endParaRPr lang="ko-KR" altLang="en-US" sz="700" dirty="0"/>
          </a:p>
        </p:txBody>
      </p:sp>
      <p:sp>
        <p:nvSpPr>
          <p:cNvPr id="39" name="TextBox 38"/>
          <p:cNvSpPr txBox="1"/>
          <p:nvPr/>
        </p:nvSpPr>
        <p:spPr>
          <a:xfrm>
            <a:off x="5452632" y="3516523"/>
            <a:ext cx="36420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mtClean="0"/>
              <a:t>지구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180346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70</Words>
  <Application>Microsoft Office PowerPoint</Application>
  <PresentationFormat>와이드스크린</PresentationFormat>
  <Paragraphs>52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맑은 고딕</vt:lpstr>
      <vt:lpstr>Arial</vt:lpstr>
      <vt:lpstr>Wingdings</vt:lpstr>
      <vt:lpstr>Office 테마</vt:lpstr>
      <vt:lpstr>시즌5 제46회 과학리딩모임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22</cp:revision>
  <dcterms:created xsi:type="dcterms:W3CDTF">2019-11-03T12:20:51Z</dcterms:created>
  <dcterms:modified xsi:type="dcterms:W3CDTF">2020-04-26T14:41:43Z</dcterms:modified>
</cp:coreProperties>
</file>