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1" r:id="rId5"/>
    <p:sldId id="262" r:id="rId6"/>
    <p:sldId id="263" r:id="rId7"/>
    <p:sldId id="259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426" y="-5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4416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5141584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82490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945806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581013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5618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616326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03370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848551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1008032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387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B29AD-403E-471B-95C3-1CD200674DB2}" type="datetimeFigureOut">
              <a:rPr lang="ko-KR" altLang="en-US" smtClean="0"/>
              <a:t>2017-02-06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F5930A-1837-4786-B86C-57E92BC886CB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4050809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7236296" y="0"/>
            <a:ext cx="1908832" cy="6858000"/>
          </a:xfrm>
          <a:solidFill>
            <a:schemeClr val="accent6">
              <a:lumMod val="75000"/>
            </a:schemeClr>
          </a:solidFill>
        </p:spPr>
        <p:txBody>
          <a:bodyPr>
            <a:normAutofit/>
          </a:bodyPr>
          <a:lstStyle/>
          <a:p>
            <a:endParaRPr lang="en-US" altLang="ko-KR" sz="2800" dirty="0" smtClean="0">
              <a:solidFill>
                <a:schemeClr val="tx1"/>
              </a:solidFill>
            </a:endParaRPr>
          </a:p>
          <a:p>
            <a:endParaRPr lang="en-US" altLang="ko-KR" sz="2800" dirty="0">
              <a:solidFill>
                <a:schemeClr val="tx1"/>
              </a:solidFill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>20170205</a:t>
            </a:r>
            <a:endParaRPr lang="en-US" altLang="ko-KR" sz="2800" dirty="0" smtClean="0">
              <a:solidFill>
                <a:schemeClr val="tx1"/>
              </a:solidFill>
            </a:endParaRP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/>
            </a:r>
            <a:br>
              <a:rPr lang="en-US" altLang="ko-KR" sz="2800" dirty="0" smtClean="0">
                <a:solidFill>
                  <a:schemeClr val="tx1"/>
                </a:solidFill>
              </a:rPr>
            </a:br>
            <a:r>
              <a:rPr lang="ko-KR" altLang="en-US" sz="2800" dirty="0" smtClean="0">
                <a:solidFill>
                  <a:schemeClr val="tx1"/>
                </a:solidFill>
              </a:rPr>
              <a:t>제</a:t>
            </a:r>
            <a:r>
              <a:rPr lang="en-US" altLang="ko-KR" sz="2800" dirty="0" smtClean="0">
                <a:solidFill>
                  <a:schemeClr val="tx1"/>
                </a:solidFill>
              </a:rPr>
              <a:t>19</a:t>
            </a:r>
            <a:r>
              <a:rPr lang="ko-KR" altLang="en-US" sz="2800" dirty="0" smtClean="0">
                <a:solidFill>
                  <a:schemeClr val="tx1"/>
                </a:solidFill>
              </a:rPr>
              <a:t>차</a:t>
            </a:r>
            <a:r>
              <a:rPr lang="ko-KR" altLang="en-US" sz="2800" dirty="0" smtClean="0">
                <a:solidFill>
                  <a:schemeClr val="tx1"/>
                </a:solidFill>
              </a:rPr>
              <a:t/>
            </a:r>
            <a:br>
              <a:rPr lang="ko-KR" altLang="en-US" sz="2800" dirty="0" smtClean="0">
                <a:solidFill>
                  <a:schemeClr val="tx1"/>
                </a:solidFill>
              </a:rPr>
            </a:br>
            <a:r>
              <a:rPr lang="ko-KR" altLang="en-US" sz="2800" dirty="0" err="1" smtClean="0">
                <a:solidFill>
                  <a:schemeClr val="tx1"/>
                </a:solidFill>
              </a:rPr>
              <a:t>과학리딩</a:t>
            </a:r>
            <a:r>
              <a:rPr lang="ko-KR" altLang="en-US" sz="2800" dirty="0" smtClean="0">
                <a:solidFill>
                  <a:schemeClr val="tx1"/>
                </a:solidFill>
              </a:rPr>
              <a:t/>
            </a:r>
            <a:br>
              <a:rPr lang="ko-KR" altLang="en-US" sz="2800" dirty="0" smtClean="0">
                <a:solidFill>
                  <a:schemeClr val="tx1"/>
                </a:solidFill>
              </a:rPr>
            </a:br>
            <a:r>
              <a:rPr lang="ko-KR" altLang="en-US" sz="2800" dirty="0" smtClean="0">
                <a:solidFill>
                  <a:schemeClr val="tx1"/>
                </a:solidFill>
              </a:rPr>
              <a:t/>
            </a:r>
            <a:br>
              <a:rPr lang="ko-KR" altLang="en-US" sz="2800" dirty="0" smtClean="0">
                <a:solidFill>
                  <a:schemeClr val="tx1"/>
                </a:solidFill>
              </a:rPr>
            </a:br>
            <a:r>
              <a:rPr lang="en-US" altLang="ko-KR" sz="2800" dirty="0" smtClean="0">
                <a:solidFill>
                  <a:schemeClr val="tx1"/>
                </a:solidFill>
              </a:rPr>
              <a:t>Broad’s map &amp;</a:t>
            </a:r>
          </a:p>
          <a:p>
            <a:r>
              <a:rPr lang="en-US" altLang="ko-KR" sz="2800" dirty="0" smtClean="0">
                <a:solidFill>
                  <a:schemeClr val="tx1"/>
                </a:solidFill>
              </a:rPr>
              <a:t>Thalamus</a:t>
            </a:r>
            <a:endParaRPr lang="ko-KR" altLang="en-US" sz="2000" dirty="0">
              <a:solidFill>
                <a:schemeClr val="tx1"/>
              </a:solidFill>
            </a:endParaRPr>
          </a:p>
        </p:txBody>
      </p:sp>
      <p:pic>
        <p:nvPicPr>
          <p:cNvPr id="6" name="그림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92696"/>
            <a:ext cx="7236296" cy="5235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198059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Frame </a:t>
            </a:r>
            <a:r>
              <a:rPr lang="en-US" altLang="ko-KR" dirty="0" smtClean="0"/>
              <a:t>7’1 – </a:t>
            </a:r>
            <a:r>
              <a:rPr lang="en-US" altLang="ko-KR" dirty="0" smtClean="0"/>
              <a:t>Broad’s map1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8699" y="1412776"/>
            <a:ext cx="7058976" cy="5112568"/>
          </a:xfr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37910222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Frame </a:t>
            </a:r>
            <a:r>
              <a:rPr lang="en-US" altLang="ko-KR" dirty="0" smtClean="0"/>
              <a:t>7’2 – </a:t>
            </a:r>
            <a:r>
              <a:rPr lang="en-US" altLang="ko-KR" dirty="0" smtClean="0"/>
              <a:t>Broad’s map2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82862" y="1354636"/>
            <a:ext cx="5885482" cy="5170708"/>
          </a:xfr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50553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Frame </a:t>
            </a:r>
            <a:r>
              <a:rPr lang="en-US" altLang="ko-KR" dirty="0" smtClean="0"/>
              <a:t>8’1</a:t>
            </a:r>
            <a:r>
              <a:rPr lang="en-US" altLang="ko-KR" dirty="0" smtClean="0"/>
              <a:t> – </a:t>
            </a:r>
            <a:r>
              <a:rPr lang="en-US" altLang="ko-KR" sz="3600" dirty="0" smtClean="0"/>
              <a:t>Thalamus(internal capsule)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1340767"/>
            <a:ext cx="3744416" cy="5264359"/>
          </a:xfrm>
          <a:ln w="2540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24795246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Frame </a:t>
            </a:r>
            <a:r>
              <a:rPr lang="en-US" altLang="ko-KR" dirty="0" smtClean="0"/>
              <a:t>8’2</a:t>
            </a:r>
            <a:r>
              <a:rPr lang="en-US" altLang="ko-KR" dirty="0" smtClean="0"/>
              <a:t> – </a:t>
            </a:r>
            <a:r>
              <a:rPr lang="en-US" altLang="ko-KR" sz="3600" dirty="0" smtClean="0"/>
              <a:t>Thalamus-Cerebral cortex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31840" y="1268760"/>
            <a:ext cx="3057629" cy="5279841"/>
          </a:xfr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21648937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altLang="ko-KR" dirty="0" smtClean="0"/>
              <a:t>Frame </a:t>
            </a:r>
            <a:r>
              <a:rPr lang="en-US" altLang="ko-KR" dirty="0" smtClean="0"/>
              <a:t>8’3</a:t>
            </a:r>
            <a:r>
              <a:rPr lang="en-US" altLang="ko-KR" dirty="0" smtClean="0"/>
              <a:t> – </a:t>
            </a:r>
            <a:r>
              <a:rPr lang="en-US" altLang="ko-KR" sz="3600" dirty="0" smtClean="0"/>
              <a:t>Thalamus-Cerebral cortex</a:t>
            </a:r>
            <a:r>
              <a:rPr lang="en-US" altLang="ko-KR" dirty="0" smtClean="0"/>
              <a:t> </a:t>
            </a:r>
            <a:endParaRPr lang="ko-KR" altLang="en-US" dirty="0"/>
          </a:p>
        </p:txBody>
      </p:sp>
      <p:pic>
        <p:nvPicPr>
          <p:cNvPr id="5" name="내용 개체 틀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7864" y="1268760"/>
            <a:ext cx="2664296" cy="5337188"/>
          </a:xfr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8632487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 smtClean="0"/>
              <a:t>Frame </a:t>
            </a:r>
            <a:r>
              <a:rPr lang="en-US" altLang="ko-KR" dirty="0" smtClean="0"/>
              <a:t>7 </a:t>
            </a:r>
            <a:r>
              <a:rPr lang="ko-KR" altLang="en-US" dirty="0" smtClean="0"/>
              <a:t>보조 </a:t>
            </a:r>
            <a:r>
              <a:rPr lang="en-US" altLang="ko-KR" dirty="0" smtClean="0"/>
              <a:t>– </a:t>
            </a:r>
            <a:r>
              <a:rPr lang="ko-KR" altLang="en-US" sz="3600" dirty="0" smtClean="0"/>
              <a:t>언어 </a:t>
            </a:r>
            <a:r>
              <a:rPr lang="en-US" altLang="ko-KR" sz="3600" dirty="0" smtClean="0"/>
              <a:t>Pathway</a:t>
            </a:r>
            <a:endParaRPr lang="ko-KR" altLang="en-US" sz="3600" dirty="0"/>
          </a:p>
        </p:txBody>
      </p:sp>
      <p:pic>
        <p:nvPicPr>
          <p:cNvPr id="4" name="내용 개체 틀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86656" y="1600200"/>
            <a:ext cx="3113536" cy="5086013"/>
          </a:xfr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1958165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83</TotalTime>
  <Words>33</Words>
  <Application>Microsoft Office PowerPoint</Application>
  <PresentationFormat>화면 슬라이드 쇼(4:3)</PresentationFormat>
  <Paragraphs>11</Paragraphs>
  <Slides>7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HeadingPairs>
  <TitlesOfParts>
    <vt:vector size="8" baseType="lpstr">
      <vt:lpstr>Office 테마</vt:lpstr>
      <vt:lpstr>PowerPoint 프레젠테이션</vt:lpstr>
      <vt:lpstr>Frame 7’1 – Broad’s map1</vt:lpstr>
      <vt:lpstr>Frame 7’2 – Broad’s map2</vt:lpstr>
      <vt:lpstr>Frame 8’1 – Thalamus(internal capsule) </vt:lpstr>
      <vt:lpstr>Frame 8’2 – Thalamus-Cerebral cortex </vt:lpstr>
      <vt:lpstr>Frame 8’3 – Thalamus-Cerebral cortex </vt:lpstr>
      <vt:lpstr>Frame 7 보조 – 언어 Pathway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Registered User</dc:creator>
  <cp:lastModifiedBy>Registered User</cp:lastModifiedBy>
  <cp:revision>5</cp:revision>
  <dcterms:created xsi:type="dcterms:W3CDTF">2017-01-23T11:46:14Z</dcterms:created>
  <dcterms:modified xsi:type="dcterms:W3CDTF">2017-02-06T14:04:46Z</dcterms:modified>
</cp:coreProperties>
</file>