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356" r:id="rId4"/>
    <p:sldId id="351" r:id="rId5"/>
    <p:sldId id="344" r:id="rId6"/>
    <p:sldId id="355" r:id="rId7"/>
    <p:sldId id="359" r:id="rId8"/>
    <p:sldId id="357" r:id="rId9"/>
    <p:sldId id="353" r:id="rId10"/>
    <p:sldId id="358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3333CC"/>
    <a:srgbClr val="00CC99"/>
    <a:srgbClr val="00CC00"/>
    <a:srgbClr val="00FFFF"/>
    <a:srgbClr val="336600"/>
    <a:srgbClr val="2DF395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1" autoAdjust="0"/>
    <p:restoredTop sz="94539" autoAdjust="0"/>
  </p:normalViewPr>
  <p:slideViewPr>
    <p:cSldViewPr snapToGrid="0">
      <p:cViewPr>
        <p:scale>
          <a:sx n="66" d="100"/>
          <a:sy n="66" d="100"/>
        </p:scale>
        <p:origin x="653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2020-07-12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15" y="261853"/>
            <a:ext cx="11467570" cy="633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12" y="1084885"/>
            <a:ext cx="11985775" cy="468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2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07" y="487425"/>
            <a:ext cx="10912786" cy="58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5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81" y="368543"/>
            <a:ext cx="11699238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5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962" y="368543"/>
            <a:ext cx="9352075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2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535" y="85054"/>
            <a:ext cx="5742930" cy="668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886" y="278147"/>
            <a:ext cx="914247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04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2" y="365494"/>
            <a:ext cx="11034716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1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그림 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206" y="267950"/>
            <a:ext cx="7047587" cy="632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56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1660</TotalTime>
  <Words>10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제12회 137억년 우주의 진화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386</cp:revision>
  <cp:lastPrinted>2020-06-02T10:27:52Z</cp:lastPrinted>
  <dcterms:created xsi:type="dcterms:W3CDTF">2019-11-03T12:20:51Z</dcterms:created>
  <dcterms:modified xsi:type="dcterms:W3CDTF">2020-07-12T16:03:59Z</dcterms:modified>
</cp:coreProperties>
</file>