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302" r:id="rId4"/>
    <p:sldId id="297" r:id="rId5"/>
    <p:sldId id="314" r:id="rId6"/>
    <p:sldId id="301" r:id="rId7"/>
    <p:sldId id="294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0000CC"/>
    <a:srgbClr val="0000FF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8" autoAdjust="0"/>
    <p:restoredTop sz="95388" autoAdjust="0"/>
  </p:normalViewPr>
  <p:slideViewPr>
    <p:cSldViewPr snapToGrid="0">
      <p:cViewPr varScale="1">
        <p:scale>
          <a:sx n="85" d="100"/>
          <a:sy n="85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2020-11-02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2020-11-01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r="14879"/>
          <a:stretch/>
        </p:blipFill>
        <p:spPr>
          <a:xfrm>
            <a:off x="307361" y="532972"/>
            <a:ext cx="5179040" cy="493818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5032" y="2780080"/>
            <a:ext cx="6206266" cy="126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그림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20" y="580906"/>
            <a:ext cx="7486143" cy="5760000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4462" y="1613236"/>
            <a:ext cx="3554276" cy="395664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9175342" y="1367015"/>
            <a:ext cx="6928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u="sng" dirty="0" smtClean="0"/>
              <a:t>TEM</a:t>
            </a:r>
            <a:r>
              <a:rPr lang="ko-KR" altLang="en-US" sz="1000" u="sng" dirty="0" smtClean="0"/>
              <a:t>사진</a:t>
            </a:r>
            <a:endParaRPr lang="ko-KR" altLang="en-US" sz="1000" u="sng" dirty="0"/>
          </a:p>
        </p:txBody>
      </p:sp>
      <p:sp>
        <p:nvSpPr>
          <p:cNvPr id="40" name="TextBox 39"/>
          <p:cNvSpPr txBox="1"/>
          <p:nvPr/>
        </p:nvSpPr>
        <p:spPr>
          <a:xfrm>
            <a:off x="8566604" y="4364215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직경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414725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9421" y="100295"/>
            <a:ext cx="7273158" cy="665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13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677" y="188695"/>
            <a:ext cx="7998645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94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683" y="262515"/>
            <a:ext cx="7279255" cy="6194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22" y="371591"/>
            <a:ext cx="11491956" cy="611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9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1170</TotalTime>
  <Words>11</Words>
  <Application>Microsoft Office PowerPoint</Application>
  <PresentationFormat>와이드스크린</PresentationFormat>
  <Paragraphs>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제12회 특별한 뇌과학 3강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164</cp:revision>
  <dcterms:created xsi:type="dcterms:W3CDTF">2019-11-03T12:20:51Z</dcterms:created>
  <dcterms:modified xsi:type="dcterms:W3CDTF">2020-11-02T04:05:46Z</dcterms:modified>
</cp:coreProperties>
</file>