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1" r:id="rId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3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5D9F3-25F3-45DB-B66F-85C5DCFC4E5E}" type="datetimeFigureOut">
              <a:rPr lang="ko-KR" altLang="en-US" smtClean="0"/>
              <a:t>2017-04-16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91D78-2454-4C1C-908B-3B8FA403673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8855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5D9F3-25F3-45DB-B66F-85C5DCFC4E5E}" type="datetimeFigureOut">
              <a:rPr lang="ko-KR" altLang="en-US" smtClean="0"/>
              <a:t>2017-04-16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91D78-2454-4C1C-908B-3B8FA403673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53583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5D9F3-25F3-45DB-B66F-85C5DCFC4E5E}" type="datetimeFigureOut">
              <a:rPr lang="ko-KR" altLang="en-US" smtClean="0"/>
              <a:t>2017-04-16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91D78-2454-4C1C-908B-3B8FA403673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84467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5D9F3-25F3-45DB-B66F-85C5DCFC4E5E}" type="datetimeFigureOut">
              <a:rPr lang="ko-KR" altLang="en-US" smtClean="0"/>
              <a:t>2017-04-16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91D78-2454-4C1C-908B-3B8FA403673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9411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5D9F3-25F3-45DB-B66F-85C5DCFC4E5E}" type="datetimeFigureOut">
              <a:rPr lang="ko-KR" altLang="en-US" smtClean="0"/>
              <a:t>2017-04-16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91D78-2454-4C1C-908B-3B8FA403673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1868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5D9F3-25F3-45DB-B66F-85C5DCFC4E5E}" type="datetimeFigureOut">
              <a:rPr lang="ko-KR" altLang="en-US" smtClean="0"/>
              <a:t>2017-04-16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91D78-2454-4C1C-908B-3B8FA403673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2034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5D9F3-25F3-45DB-B66F-85C5DCFC4E5E}" type="datetimeFigureOut">
              <a:rPr lang="ko-KR" altLang="en-US" smtClean="0"/>
              <a:t>2017-04-16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91D78-2454-4C1C-908B-3B8FA403673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51440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5D9F3-25F3-45DB-B66F-85C5DCFC4E5E}" type="datetimeFigureOut">
              <a:rPr lang="ko-KR" altLang="en-US" smtClean="0"/>
              <a:t>2017-04-16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91D78-2454-4C1C-908B-3B8FA403673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8645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5D9F3-25F3-45DB-B66F-85C5DCFC4E5E}" type="datetimeFigureOut">
              <a:rPr lang="ko-KR" altLang="en-US" smtClean="0"/>
              <a:t>2017-04-16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91D78-2454-4C1C-908B-3B8FA403673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4073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5D9F3-25F3-45DB-B66F-85C5DCFC4E5E}" type="datetimeFigureOut">
              <a:rPr lang="ko-KR" altLang="en-US" smtClean="0"/>
              <a:t>2017-04-16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91D78-2454-4C1C-908B-3B8FA403673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1470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5D9F3-25F3-45DB-B66F-85C5DCFC4E5E}" type="datetimeFigureOut">
              <a:rPr lang="ko-KR" altLang="en-US" smtClean="0"/>
              <a:t>2017-04-16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91D78-2454-4C1C-908B-3B8FA403673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9131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25D9F3-25F3-45DB-B66F-85C5DCFC4E5E}" type="datetimeFigureOut">
              <a:rPr lang="ko-KR" altLang="en-US" smtClean="0"/>
              <a:t>2017-04-16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391D78-2454-4C1C-908B-3B8FA403673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1022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4294967295"/>
          </p:nvPr>
        </p:nvSpPr>
        <p:spPr>
          <a:xfrm>
            <a:off x="0" y="-10292"/>
            <a:ext cx="9144000" cy="1944688"/>
          </a:xfrm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pPr>
              <a:lnSpc>
                <a:spcPct val="150000"/>
              </a:lnSpc>
            </a:pPr>
            <a:r>
              <a:rPr lang="ko-KR" altLang="en-US" sz="3200" dirty="0" smtClean="0"/>
              <a:t>제</a:t>
            </a:r>
            <a:r>
              <a:rPr lang="en-US" altLang="ko-KR" sz="3200" dirty="0" smtClean="0"/>
              <a:t>9</a:t>
            </a:r>
            <a:r>
              <a:rPr lang="ko-KR" altLang="en-US" sz="3200" dirty="0" smtClean="0"/>
              <a:t>회   </a:t>
            </a:r>
            <a:r>
              <a:rPr lang="en-US" altLang="ko-KR" sz="3200" dirty="0" smtClean="0"/>
              <a:t>137</a:t>
            </a:r>
            <a:r>
              <a:rPr lang="ko-KR" altLang="en-US" sz="3200" dirty="0" smtClean="0"/>
              <a:t>억년 우주의 진화     </a:t>
            </a:r>
            <a:r>
              <a:rPr lang="en-US" altLang="ko-KR" sz="1600" b="1" dirty="0" smtClean="0"/>
              <a:t>2017.4.16</a:t>
            </a:r>
            <a:r>
              <a:rPr lang="en-US" altLang="ko-KR" sz="3200" dirty="0" smtClean="0"/>
              <a:t/>
            </a:r>
            <a:br>
              <a:rPr lang="en-US" altLang="ko-KR" sz="3200" dirty="0" smtClean="0"/>
            </a:br>
            <a:r>
              <a:rPr lang="en-US" altLang="ko-KR" dirty="0" smtClean="0"/>
              <a:t>1</a:t>
            </a:r>
            <a:r>
              <a:rPr lang="ko-KR" altLang="en-US" dirty="0" smtClean="0"/>
              <a:t>강</a:t>
            </a:r>
            <a:r>
              <a:rPr lang="en-US" altLang="ko-KR" dirty="0" smtClean="0"/>
              <a:t>. </a:t>
            </a:r>
            <a:endParaRPr lang="ko-KR" altLang="en-US" dirty="0"/>
          </a:p>
        </p:txBody>
      </p:sp>
      <p:pic>
        <p:nvPicPr>
          <p:cNvPr id="1026" name="Picture 2" descr="F:\jjang\박자세\2017 제9회 137억년 우주진화\20170416-137-1강\20170416-137-1강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812" y="2003989"/>
            <a:ext cx="6516572" cy="4881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6822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Picture 3" descr="F:\jjang\박자세\2017 제9회 137억년 우주진화\20170416-137-1강\20170416-137-1강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100" y="0"/>
            <a:ext cx="8645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7600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F:\jjang\박자세\2017 제9회 137억년 우주진화\20170416-137-1강\20170416-137-1강_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38707"/>
            <a:ext cx="6804248" cy="2403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F:\jjang\박자세\2017 제9회 137억년 우주진화\20170416-137-1강\20170416-137-1강_1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0407"/>
            <a:ext cx="5203221" cy="2888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796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:\jjang\박자세\2017 제9회 137억년 우주진화\20170416-137-1강\20170416-137-1강_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72"/>
            <a:ext cx="9144000" cy="5913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86092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jjang\박자세\2017 제9회 137억년 우주진화\20170416-137-1강\20170416-137-1강_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9324"/>
            <a:ext cx="9144000" cy="5559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93560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F:\jjang\박자세\2017 제9회 137억년 우주진화\20170416-137-1강\20170416-137-1강_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5709" y="0"/>
            <a:ext cx="67925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0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[ Bowen </a:t>
            </a:r>
            <a:r>
              <a:rPr lang="ko-KR" altLang="en-US" b="1" dirty="0" smtClean="0"/>
              <a:t>도표 </a:t>
            </a:r>
            <a:r>
              <a:rPr lang="en-US" altLang="ko-KR" b="1" dirty="0" smtClean="0"/>
              <a:t>]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7567188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12</Words>
  <Application>Microsoft Office PowerPoint</Application>
  <PresentationFormat>화면 슬라이드 쇼(4:3)</PresentationFormat>
  <Paragraphs>2</Paragraphs>
  <Slides>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7" baseType="lpstr">
      <vt:lpstr>Office 테마</vt:lpstr>
      <vt:lpstr>제9회   137억년 우주의 진화     2017.4.16 1강.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제9회   137억년 우주의 진화     2017.4.16 1강. </dc:title>
  <dc:creator>jjang</dc:creator>
  <cp:lastModifiedBy>jjang</cp:lastModifiedBy>
  <cp:revision>1</cp:revision>
  <dcterms:created xsi:type="dcterms:W3CDTF">2017-04-16T14:14:54Z</dcterms:created>
  <dcterms:modified xsi:type="dcterms:W3CDTF">2017-04-16T14:24:17Z</dcterms:modified>
</cp:coreProperties>
</file>