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90" r:id="rId4"/>
    <p:sldId id="291" r:id="rId5"/>
    <p:sldId id="275" r:id="rId6"/>
    <p:sldId id="278" r:id="rId7"/>
    <p:sldId id="276" r:id="rId8"/>
    <p:sldId id="302" r:id="rId9"/>
    <p:sldId id="261" r:id="rId10"/>
    <p:sldId id="277" r:id="rId11"/>
    <p:sldId id="262" r:id="rId12"/>
    <p:sldId id="289" r:id="rId13"/>
    <p:sldId id="301" r:id="rId14"/>
    <p:sldId id="300" r:id="rId15"/>
    <p:sldId id="288" r:id="rId16"/>
    <p:sldId id="294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CC"/>
    <a:srgbClr val="99FFCC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87" d="100"/>
          <a:sy n="87" d="100"/>
        </p:scale>
        <p:origin x="-510" y="-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CEEF6-3E85-4229-85F0-D97AEA033631}" type="datetimeFigureOut">
              <a:rPr lang="ko-KR" altLang="en-US" smtClean="0"/>
              <a:t>2019-06-24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E53356-8EB1-4582-95E2-74E426A577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11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76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179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2150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1703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1768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744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349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450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355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656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062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CB754-065F-4974-B4F3-F84666CE0500}" type="datetimeFigureOut">
              <a:rPr lang="ko-KR" altLang="en-US" smtClean="0"/>
              <a:t>2019-06-23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454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0947" y="593559"/>
            <a:ext cx="11574379" cy="29164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en-US" altLang="ko-KR" dirty="0"/>
              <a:t>8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117431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2019-06-23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204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510" y="3090987"/>
            <a:ext cx="2054168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938463" y="3884908"/>
            <a:ext cx="1189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>
                <a:solidFill>
                  <a:srgbClr val="0000FF"/>
                </a:solidFill>
              </a:rPr>
              <a:t>행성 지름</a:t>
            </a:r>
            <a:endParaRPr lang="en-US" altLang="ko-KR" b="1" u="sng" dirty="0" smtClean="0">
              <a:solidFill>
                <a:srgbClr val="0000FF"/>
              </a:solidFill>
            </a:endParaRPr>
          </a:p>
          <a:p>
            <a:r>
              <a:rPr lang="ko-KR" altLang="en-US" b="1" u="sng" dirty="0" smtClean="0">
                <a:solidFill>
                  <a:srgbClr val="0000FF"/>
                </a:solidFill>
              </a:rPr>
              <a:t> 측정법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75096" y="3946464"/>
            <a:ext cx="4154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지구</a:t>
            </a:r>
            <a:endParaRPr lang="ko-KR" altLang="en-US" sz="110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" y="743631"/>
            <a:ext cx="11680825" cy="195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675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54" y="893536"/>
            <a:ext cx="9176345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440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73679"/>
            <a:ext cx="11626256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533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80836" y="647273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>
                <a:solidFill>
                  <a:srgbClr val="0000FF"/>
                </a:solidFill>
              </a:rPr>
              <a:t>지구 자기장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728" y="411748"/>
            <a:ext cx="6934681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857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80836" y="493429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>
                <a:solidFill>
                  <a:srgbClr val="0000FF"/>
                </a:solidFill>
              </a:rPr>
              <a:t>화성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50" y="261938"/>
            <a:ext cx="11442700" cy="633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0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1384" y="46234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>
                <a:solidFill>
                  <a:srgbClr val="0000FF"/>
                </a:solidFill>
              </a:rPr>
              <a:t>달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86" y="374222"/>
            <a:ext cx="8915276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497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01384" y="46234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>
                <a:solidFill>
                  <a:srgbClr val="0000FF"/>
                </a:solidFill>
              </a:rPr>
              <a:t>금성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368300"/>
            <a:ext cx="7267575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3704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1384" y="46234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>
                <a:solidFill>
                  <a:srgbClr val="0000FF"/>
                </a:solidFill>
              </a:rPr>
              <a:t>온실효과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380" y="236538"/>
            <a:ext cx="9931400" cy="6383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660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113" y="1360485"/>
            <a:ext cx="3455987" cy="393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7" y="1360487"/>
            <a:ext cx="4256087" cy="357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80836" y="493429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>
                <a:solidFill>
                  <a:srgbClr val="0000FF"/>
                </a:solidFill>
              </a:rPr>
              <a:t>화성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87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" y="457200"/>
            <a:ext cx="11522075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53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071105"/>
            <a:ext cx="7914258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80836" y="493429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>
                <a:solidFill>
                  <a:srgbClr val="0000FF"/>
                </a:solidFill>
              </a:rPr>
              <a:t>목성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5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301864" y="347436"/>
            <a:ext cx="2507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>
                <a:solidFill>
                  <a:srgbClr val="0000FF"/>
                </a:solidFill>
              </a:rPr>
              <a:t>태양계 위성 크기 순서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7" y="716768"/>
            <a:ext cx="11942763" cy="581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690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1506200" y="3778249"/>
            <a:ext cx="685800" cy="26606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8482001" y="5689600"/>
            <a:ext cx="1004899" cy="749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970" y="661987"/>
            <a:ext cx="7596187" cy="540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01863" y="368301"/>
            <a:ext cx="2066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u="sng" dirty="0" err="1">
                <a:solidFill>
                  <a:srgbClr val="0000FF"/>
                </a:solidFill>
              </a:rPr>
              <a:t>Lagrangian</a:t>
            </a:r>
            <a:r>
              <a:rPr lang="en-US" altLang="ko-KR" b="1" u="sng" dirty="0">
                <a:solidFill>
                  <a:srgbClr val="0000FF"/>
                </a:solidFill>
              </a:rPr>
              <a:t> </a:t>
            </a:r>
            <a:r>
              <a:rPr lang="en-US" altLang="ko-KR" b="1" u="sng" dirty="0" smtClean="0">
                <a:solidFill>
                  <a:srgbClr val="0000FF"/>
                </a:solidFill>
              </a:rPr>
              <a:t>point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64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602" y="2162176"/>
            <a:ext cx="450000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670" y="3530157"/>
            <a:ext cx="26775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795" y="198891"/>
            <a:ext cx="3347093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01863" y="368301"/>
            <a:ext cx="1612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>
                <a:solidFill>
                  <a:srgbClr val="0000FF"/>
                </a:solidFill>
              </a:rPr>
              <a:t>혜성 </a:t>
            </a:r>
            <a:r>
              <a:rPr lang="en-US" altLang="ko-KR" b="1" u="sng" dirty="0" smtClean="0">
                <a:solidFill>
                  <a:srgbClr val="0000FF"/>
                </a:solidFill>
              </a:rPr>
              <a:t>(Comet)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14269" y="3632362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solidFill>
                  <a:srgbClr val="FF0000"/>
                </a:solidFill>
              </a:rPr>
              <a:t>태양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41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827" y="906881"/>
            <a:ext cx="4976529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1863" y="368301"/>
            <a:ext cx="5764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u="sng" dirty="0" smtClean="0">
                <a:solidFill>
                  <a:srgbClr val="0000FF"/>
                </a:solidFill>
              </a:rPr>
              <a:t>지구에서 볼 수 있는 내행성 </a:t>
            </a:r>
            <a:r>
              <a:rPr lang="en-US" altLang="ko-KR" b="1" u="sng" dirty="0" smtClean="0">
                <a:solidFill>
                  <a:srgbClr val="0000FF"/>
                </a:solidFill>
              </a:rPr>
              <a:t>(</a:t>
            </a:r>
            <a:r>
              <a:rPr lang="ko-KR" altLang="en-US" b="1" u="sng" dirty="0" smtClean="0">
                <a:solidFill>
                  <a:srgbClr val="0000FF"/>
                </a:solidFill>
              </a:rPr>
              <a:t>수성</a:t>
            </a:r>
            <a:r>
              <a:rPr lang="en-US" altLang="ko-KR" b="1" u="sng" dirty="0" smtClean="0">
                <a:solidFill>
                  <a:srgbClr val="0000FF"/>
                </a:solidFill>
              </a:rPr>
              <a:t>, </a:t>
            </a:r>
            <a:r>
              <a:rPr lang="ko-KR" altLang="en-US" b="1" u="sng" dirty="0" smtClean="0">
                <a:solidFill>
                  <a:srgbClr val="0000FF"/>
                </a:solidFill>
              </a:rPr>
              <a:t>금성</a:t>
            </a:r>
            <a:r>
              <a:rPr lang="en-US" altLang="ko-KR" b="1" u="sng" dirty="0" smtClean="0">
                <a:solidFill>
                  <a:srgbClr val="0000FF"/>
                </a:solidFill>
              </a:rPr>
              <a:t>) </a:t>
            </a:r>
            <a:r>
              <a:rPr lang="ko-KR" altLang="en-US" b="1" u="sng" dirty="0" smtClean="0">
                <a:solidFill>
                  <a:srgbClr val="0000FF"/>
                </a:solidFill>
              </a:rPr>
              <a:t>의 최대 각도</a:t>
            </a:r>
            <a:endParaRPr lang="ko-KR" altLang="en-US" b="1" u="sng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846010" y="3606881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solidFill>
                  <a:srgbClr val="FF0000"/>
                </a:solidFill>
              </a:rPr>
              <a:t>태양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24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42</Words>
  <Application>Microsoft Office PowerPoint</Application>
  <PresentationFormat>사용자 지정</PresentationFormat>
  <Paragraphs>18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Office 테마</vt:lpstr>
      <vt:lpstr>제 11회  137억년 우주의 진화 - 8강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 137억년 우주의 진화 - 6강</dc:title>
  <dc:creator>김지후</dc:creator>
  <cp:lastModifiedBy>박경택</cp:lastModifiedBy>
  <cp:revision>62</cp:revision>
  <dcterms:created xsi:type="dcterms:W3CDTF">2019-06-09T12:59:42Z</dcterms:created>
  <dcterms:modified xsi:type="dcterms:W3CDTF">2019-06-23T16:06:19Z</dcterms:modified>
</cp:coreProperties>
</file>